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84" r:id="rId4"/>
    <p:sldMasterId id="2147483675" r:id="rId5"/>
    <p:sldMasterId id="2147483720" r:id="rId6"/>
  </p:sldMasterIdLst>
  <p:notesMasterIdLst>
    <p:notesMasterId r:id="rId34"/>
  </p:notesMasterIdLst>
  <p:handoutMasterIdLst>
    <p:handoutMasterId r:id="rId35"/>
  </p:handoutMasterIdLst>
  <p:sldIdLst>
    <p:sldId id="271" r:id="rId7"/>
    <p:sldId id="371" r:id="rId8"/>
    <p:sldId id="307" r:id="rId9"/>
    <p:sldId id="308" r:id="rId10"/>
    <p:sldId id="280" r:id="rId11"/>
    <p:sldId id="374" r:id="rId12"/>
    <p:sldId id="287" r:id="rId13"/>
    <p:sldId id="375" r:id="rId14"/>
    <p:sldId id="378" r:id="rId15"/>
    <p:sldId id="376" r:id="rId16"/>
    <p:sldId id="391" r:id="rId17"/>
    <p:sldId id="377" r:id="rId18"/>
    <p:sldId id="328" r:id="rId19"/>
    <p:sldId id="379" r:id="rId20"/>
    <p:sldId id="381" r:id="rId21"/>
    <p:sldId id="383" r:id="rId22"/>
    <p:sldId id="386" r:id="rId23"/>
    <p:sldId id="387" r:id="rId24"/>
    <p:sldId id="384" r:id="rId25"/>
    <p:sldId id="385" r:id="rId26"/>
    <p:sldId id="388" r:id="rId27"/>
    <p:sldId id="389" r:id="rId28"/>
    <p:sldId id="390" r:id="rId29"/>
    <p:sldId id="392" r:id="rId30"/>
    <p:sldId id="393" r:id="rId31"/>
    <p:sldId id="394" r:id="rId32"/>
    <p:sldId id="395" r:id="rId33"/>
  </p:sldIdLst>
  <p:sldSz cx="18291175" cy="10287000"/>
  <p:notesSz cx="6858000" cy="9144000"/>
  <p:defaultText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61">
          <p15:clr>
            <a:srgbClr val="A4A3A4"/>
          </p15:clr>
        </p15:guide>
        <p15:guide id="3" orient="horz" pos="3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0" autoAdjust="0"/>
    <p:restoredTop sz="75636" autoAdjust="0"/>
  </p:normalViewPr>
  <p:slideViewPr>
    <p:cSldViewPr snapToGrid="0" snapToObjects="1">
      <p:cViewPr varScale="1">
        <p:scale>
          <a:sx n="32" d="100"/>
          <a:sy n="32" d="100"/>
        </p:scale>
        <p:origin x="114" y="150"/>
      </p:cViewPr>
      <p:guideLst>
        <p:guide orient="horz" pos="3239"/>
        <p:guide pos="5761"/>
        <p:guide orient="horz" pos="326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image" Target="../media/image2.jp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Producing</c:v>
                </c:pt>
              </c:strCache>
            </c:strRef>
          </c:tx>
          <c:spPr>
            <a:ln>
              <a:solidFill>
                <a:schemeClr val="accent1"/>
              </a:solidFill>
            </a:ln>
            <a:effectLst>
              <a:outerShdw blurRad="50800" dist="38100" dir="2700000" algn="tl" rotWithShape="0">
                <a:prstClr val="black">
                  <a:alpha val="40000"/>
                </a:prstClr>
              </a:outerShdw>
            </a:effectLst>
          </c:spPr>
          <c:marker>
            <c:symbol val="circle"/>
            <c:size val="20"/>
            <c:spPr>
              <a:solidFill>
                <a:schemeClr val="accent1"/>
              </a:solidFill>
              <a:ln>
                <a:noFill/>
              </a:ln>
              <a:effectLst>
                <a:outerShdw blurRad="50800" dist="38100" dir="2700000" algn="tl" rotWithShape="0">
                  <a:prstClr val="black">
                    <a:alpha val="40000"/>
                  </a:prstClr>
                </a:outerShdw>
              </a:effectLst>
            </c:spPr>
          </c:marker>
          <c:cat>
            <c:numRef>
              <c:f>Sheet1!$A$2:$A$9</c:f>
              <c:numCache>
                <c:formatCode>General</c:formatCode>
                <c:ptCount val="8"/>
                <c:pt idx="0">
                  <c:v>2014</c:v>
                </c:pt>
                <c:pt idx="1">
                  <c:v>2015</c:v>
                </c:pt>
                <c:pt idx="2">
                  <c:v>2016</c:v>
                </c:pt>
                <c:pt idx="3">
                  <c:v>2017</c:v>
                </c:pt>
                <c:pt idx="4">
                  <c:v>2018</c:v>
                </c:pt>
                <c:pt idx="5">
                  <c:v>2019</c:v>
                </c:pt>
                <c:pt idx="6">
                  <c:v>2020</c:v>
                </c:pt>
                <c:pt idx="7">
                  <c:v>2021</c:v>
                </c:pt>
              </c:numCache>
            </c:numRef>
          </c:cat>
          <c:val>
            <c:numRef>
              <c:f>Sheet1!$B$2:$B$9</c:f>
              <c:numCache>
                <c:formatCode>General</c:formatCode>
                <c:ptCount val="8"/>
                <c:pt idx="0">
                  <c:v>112</c:v>
                </c:pt>
                <c:pt idx="1">
                  <c:v>115</c:v>
                </c:pt>
                <c:pt idx="2">
                  <c:v>130</c:v>
                </c:pt>
                <c:pt idx="3">
                  <c:v>153</c:v>
                </c:pt>
                <c:pt idx="4">
                  <c:v>189</c:v>
                </c:pt>
                <c:pt idx="5">
                  <c:v>201</c:v>
                </c:pt>
                <c:pt idx="6">
                  <c:v>180</c:v>
                </c:pt>
                <c:pt idx="7">
                  <c:v>230</c:v>
                </c:pt>
              </c:numCache>
            </c:numRef>
          </c:val>
          <c:smooth val="0"/>
          <c:extLst>
            <c:ext xmlns:c16="http://schemas.microsoft.com/office/drawing/2014/chart" uri="{C3380CC4-5D6E-409C-BE32-E72D297353CC}">
              <c16:uniqueId val="{00000000-2693-4C83-A8AC-7845BD2ADFCC}"/>
            </c:ext>
          </c:extLst>
        </c:ser>
        <c:ser>
          <c:idx val="1"/>
          <c:order val="1"/>
          <c:tx>
            <c:strRef>
              <c:f>Sheet1!$C$1</c:f>
              <c:strCache>
                <c:ptCount val="1"/>
                <c:pt idx="0">
                  <c:v>Promotion</c:v>
                </c:pt>
              </c:strCache>
            </c:strRef>
          </c:tx>
          <c:spPr>
            <a:ln>
              <a:solidFill>
                <a:schemeClr val="accent2"/>
              </a:solidFill>
            </a:ln>
            <a:effectLst>
              <a:outerShdw blurRad="50800" dist="38100" dir="2700000" algn="tl" rotWithShape="0">
                <a:prstClr val="black">
                  <a:alpha val="40000"/>
                </a:prstClr>
              </a:outerShdw>
            </a:effectLst>
          </c:spPr>
          <c:marker>
            <c:symbol val="circle"/>
            <c:size val="20"/>
            <c:spPr>
              <a:blipFill dpi="0" rotWithShape="1">
                <a:blip xmlns:r="http://schemas.openxmlformats.org/officeDocument/2006/relationships" r:embed="rId1"/>
                <a:srcRect/>
                <a:tile tx="0" ty="0" sx="100000" sy="100000" flip="none" algn="tl"/>
              </a:blipFill>
              <a:ln>
                <a:noFill/>
              </a:ln>
              <a:effectLst>
                <a:outerShdw blurRad="50800" dist="38100" dir="2700000" algn="tl" rotWithShape="0">
                  <a:prstClr val="black">
                    <a:alpha val="40000"/>
                  </a:prstClr>
                </a:outerShdw>
              </a:effectLst>
            </c:spPr>
          </c:marker>
          <c:cat>
            <c:numRef>
              <c:f>Sheet1!$A$2:$A$9</c:f>
              <c:numCache>
                <c:formatCode>General</c:formatCode>
                <c:ptCount val="8"/>
                <c:pt idx="0">
                  <c:v>2014</c:v>
                </c:pt>
                <c:pt idx="1">
                  <c:v>2015</c:v>
                </c:pt>
                <c:pt idx="2">
                  <c:v>2016</c:v>
                </c:pt>
                <c:pt idx="3">
                  <c:v>2017</c:v>
                </c:pt>
                <c:pt idx="4">
                  <c:v>2018</c:v>
                </c:pt>
                <c:pt idx="5">
                  <c:v>2019</c:v>
                </c:pt>
                <c:pt idx="6">
                  <c:v>2020</c:v>
                </c:pt>
                <c:pt idx="7">
                  <c:v>2021</c:v>
                </c:pt>
              </c:numCache>
            </c:numRef>
          </c:cat>
          <c:val>
            <c:numRef>
              <c:f>Sheet1!$C$2:$C$9</c:f>
              <c:numCache>
                <c:formatCode>General</c:formatCode>
                <c:ptCount val="8"/>
                <c:pt idx="0">
                  <c:v>132</c:v>
                </c:pt>
                <c:pt idx="1">
                  <c:v>142</c:v>
                </c:pt>
                <c:pt idx="2">
                  <c:v>143</c:v>
                </c:pt>
                <c:pt idx="3">
                  <c:v>132</c:v>
                </c:pt>
                <c:pt idx="4">
                  <c:v>100</c:v>
                </c:pt>
                <c:pt idx="5">
                  <c:v>125</c:v>
                </c:pt>
                <c:pt idx="6">
                  <c:v>151</c:v>
                </c:pt>
                <c:pt idx="7">
                  <c:v>162</c:v>
                </c:pt>
              </c:numCache>
            </c:numRef>
          </c:val>
          <c:smooth val="0"/>
          <c:extLst>
            <c:ext xmlns:c16="http://schemas.microsoft.com/office/drawing/2014/chart" uri="{C3380CC4-5D6E-409C-BE32-E72D297353CC}">
              <c16:uniqueId val="{00000001-2693-4C83-A8AC-7845BD2ADFCC}"/>
            </c:ext>
          </c:extLst>
        </c:ser>
        <c:ser>
          <c:idx val="2"/>
          <c:order val="2"/>
          <c:tx>
            <c:strRef>
              <c:f>Sheet1!$D$1</c:f>
              <c:strCache>
                <c:ptCount val="1"/>
                <c:pt idx="0">
                  <c:v>Management</c:v>
                </c:pt>
              </c:strCache>
            </c:strRef>
          </c:tx>
          <c:spPr>
            <a:effectLst>
              <a:outerShdw blurRad="50800" dist="38100" dir="2700000" algn="tl" rotWithShape="0">
                <a:prstClr val="black">
                  <a:alpha val="40000"/>
                </a:prstClr>
              </a:outerShdw>
            </a:effectLst>
          </c:spPr>
          <c:marker>
            <c:symbol val="circle"/>
            <c:size val="20"/>
            <c:spPr>
              <a:solidFill>
                <a:schemeClr val="accent3"/>
              </a:solidFill>
              <a:ln>
                <a:noFill/>
              </a:ln>
              <a:effectLst>
                <a:outerShdw blurRad="50800" dist="38100" dir="2700000" algn="tl" rotWithShape="0">
                  <a:prstClr val="black">
                    <a:alpha val="40000"/>
                  </a:prstClr>
                </a:outerShdw>
              </a:effectLst>
            </c:spPr>
          </c:marker>
          <c:cat>
            <c:numRef>
              <c:f>Sheet1!$A$2:$A$9</c:f>
              <c:numCache>
                <c:formatCode>General</c:formatCode>
                <c:ptCount val="8"/>
                <c:pt idx="0">
                  <c:v>2014</c:v>
                </c:pt>
                <c:pt idx="1">
                  <c:v>2015</c:v>
                </c:pt>
                <c:pt idx="2">
                  <c:v>2016</c:v>
                </c:pt>
                <c:pt idx="3">
                  <c:v>2017</c:v>
                </c:pt>
                <c:pt idx="4">
                  <c:v>2018</c:v>
                </c:pt>
                <c:pt idx="5">
                  <c:v>2019</c:v>
                </c:pt>
                <c:pt idx="6">
                  <c:v>2020</c:v>
                </c:pt>
                <c:pt idx="7">
                  <c:v>2021</c:v>
                </c:pt>
              </c:numCache>
            </c:numRef>
          </c:cat>
          <c:val>
            <c:numRef>
              <c:f>Sheet1!$D$2:$D$9</c:f>
              <c:numCache>
                <c:formatCode>General</c:formatCode>
                <c:ptCount val="8"/>
                <c:pt idx="0">
                  <c:v>153</c:v>
                </c:pt>
                <c:pt idx="1">
                  <c:v>162</c:v>
                </c:pt>
                <c:pt idx="2">
                  <c:v>180</c:v>
                </c:pt>
                <c:pt idx="3">
                  <c:v>175</c:v>
                </c:pt>
                <c:pt idx="4">
                  <c:v>169</c:v>
                </c:pt>
                <c:pt idx="5">
                  <c:v>173</c:v>
                </c:pt>
                <c:pt idx="6">
                  <c:v>201</c:v>
                </c:pt>
                <c:pt idx="7">
                  <c:v>206</c:v>
                </c:pt>
              </c:numCache>
            </c:numRef>
          </c:val>
          <c:smooth val="0"/>
          <c:extLst>
            <c:ext xmlns:c16="http://schemas.microsoft.com/office/drawing/2014/chart" uri="{C3380CC4-5D6E-409C-BE32-E72D297353CC}">
              <c16:uniqueId val="{00000002-2693-4C83-A8AC-7845BD2ADFCC}"/>
            </c:ext>
          </c:extLst>
        </c:ser>
        <c:dLbls>
          <c:showLegendKey val="0"/>
          <c:showVal val="0"/>
          <c:showCatName val="0"/>
          <c:showSerName val="0"/>
          <c:showPercent val="0"/>
          <c:showBubbleSize val="0"/>
        </c:dLbls>
        <c:marker val="1"/>
        <c:smooth val="0"/>
        <c:axId val="273968208"/>
        <c:axId val="273442632"/>
      </c:lineChart>
      <c:catAx>
        <c:axId val="273968208"/>
        <c:scaling>
          <c:orientation val="minMax"/>
        </c:scaling>
        <c:delete val="0"/>
        <c:axPos val="b"/>
        <c:numFmt formatCode="General" sourceLinked="1"/>
        <c:majorTickMark val="out"/>
        <c:minorTickMark val="none"/>
        <c:tickLblPos val="nextTo"/>
        <c:spPr>
          <a:ln>
            <a:noFill/>
          </a:ln>
        </c:spPr>
        <c:txPr>
          <a:bodyPr/>
          <a:lstStyle/>
          <a:p>
            <a:pPr>
              <a:defRPr lang="ja-JP"/>
            </a:pPr>
            <a:endParaRPr lang="en-US"/>
          </a:p>
        </c:txPr>
        <c:crossAx val="273442632"/>
        <c:crosses val="autoZero"/>
        <c:auto val="1"/>
        <c:lblAlgn val="ctr"/>
        <c:lblOffset val="100"/>
        <c:noMultiLvlLbl val="0"/>
      </c:catAx>
      <c:valAx>
        <c:axId val="273442632"/>
        <c:scaling>
          <c:orientation val="minMax"/>
        </c:scaling>
        <c:delete val="0"/>
        <c:axPos val="l"/>
        <c:majorGridlines>
          <c:spPr>
            <a:ln w="28575">
              <a:solidFill>
                <a:schemeClr val="accent2">
                  <a:alpha val="50000"/>
                </a:schemeClr>
              </a:solidFill>
              <a:prstDash val="sysDot"/>
            </a:ln>
          </c:spPr>
        </c:majorGridlines>
        <c:numFmt formatCode="General" sourceLinked="1"/>
        <c:majorTickMark val="out"/>
        <c:minorTickMark val="none"/>
        <c:tickLblPos val="nextTo"/>
        <c:spPr>
          <a:ln>
            <a:noFill/>
          </a:ln>
        </c:spPr>
        <c:txPr>
          <a:bodyPr/>
          <a:lstStyle/>
          <a:p>
            <a:pPr>
              <a:defRPr lang="ja-JP"/>
            </a:pPr>
            <a:endParaRPr lang="en-US"/>
          </a:p>
        </c:txPr>
        <c:crossAx val="273968208"/>
        <c:crosses val="autoZero"/>
        <c:crossBetween val="between"/>
      </c:valAx>
      <c:spPr>
        <a:ln>
          <a:noFill/>
        </a:ln>
      </c:spPr>
    </c:plotArea>
    <c:legend>
      <c:legendPos val="b"/>
      <c:layout/>
      <c:overlay val="0"/>
      <c:txPr>
        <a:bodyPr/>
        <a:lstStyle/>
        <a:p>
          <a:pPr>
            <a:defRPr lang="ja-JP"/>
          </a:pPr>
          <a:endParaRPr lang="en-US"/>
        </a:p>
      </c:txPr>
    </c:legend>
    <c:plotVisOnly val="1"/>
    <c:dispBlanksAs val="gap"/>
    <c:showDLblsOverMax val="0"/>
  </c:chart>
  <c:txPr>
    <a:bodyPr/>
    <a:lstStyle/>
    <a:p>
      <a:pPr>
        <a:defRPr sz="1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9C7896-30FD-4C80-B0B7-381A9DDE517B}" type="datetimeFigureOut">
              <a:rPr lang="id-ID" smtClean="0"/>
              <a:t>04/10/2020</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9222CC-138E-410B-8223-F5C15B44D567}" type="slidenum">
              <a:rPr lang="id-ID" smtClean="0"/>
              <a:t>‹#›</a:t>
            </a:fld>
            <a:endParaRPr lang="id-ID"/>
          </a:p>
        </p:txBody>
      </p:sp>
    </p:spTree>
    <p:extLst>
      <p:ext uri="{BB962C8B-B14F-4D97-AF65-F5344CB8AC3E}">
        <p14:creationId xmlns:p14="http://schemas.microsoft.com/office/powerpoint/2010/main" val="2327157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t>2020/10/4</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t>‹#›</a:t>
            </a:fld>
            <a:endParaRPr kumimoji="1" lang="ja-JP" altLang="en-US"/>
          </a:p>
        </p:txBody>
      </p:sp>
    </p:spTree>
    <p:extLst>
      <p:ext uri="{BB962C8B-B14F-4D97-AF65-F5344CB8AC3E}">
        <p14:creationId xmlns:p14="http://schemas.microsoft.com/office/powerpoint/2010/main" val="3698114920"/>
      </p:ext>
    </p:extLst>
  </p:cSld>
  <p:clrMap bg1="lt1" tx1="dk1" bg2="lt2" tx2="dk2" accent1="accent1" accent2="accent2" accent3="accent3" accent4="accent4" accent5="accent5" accent6="accent6" hlink="hlink" folHlink="folHlink"/>
  <p:notesStyle>
    <a:lvl1pPr marL="0" algn="l" defTabSz="1633027" rtl="0" eaLnBrk="1" latinLnBrk="0" hangingPunct="1">
      <a:defRPr kumimoji="1" sz="2100" kern="1200">
        <a:solidFill>
          <a:schemeClr val="tx1"/>
        </a:solidFill>
        <a:latin typeface="+mn-lt"/>
        <a:ea typeface="+mn-ea"/>
        <a:cs typeface="+mn-cs"/>
      </a:defRPr>
    </a:lvl1pPr>
    <a:lvl2pPr marL="816513" algn="l" defTabSz="1633027" rtl="0" eaLnBrk="1" latinLnBrk="0" hangingPunct="1">
      <a:defRPr kumimoji="1" sz="2100" kern="1200">
        <a:solidFill>
          <a:schemeClr val="tx1"/>
        </a:solidFill>
        <a:latin typeface="+mn-lt"/>
        <a:ea typeface="+mn-ea"/>
        <a:cs typeface="+mn-cs"/>
      </a:defRPr>
    </a:lvl2pPr>
    <a:lvl3pPr marL="1633027" algn="l" defTabSz="1633027" rtl="0" eaLnBrk="1" latinLnBrk="0" hangingPunct="1">
      <a:defRPr kumimoji="1" sz="2100" kern="1200">
        <a:solidFill>
          <a:schemeClr val="tx1"/>
        </a:solidFill>
        <a:latin typeface="+mn-lt"/>
        <a:ea typeface="+mn-ea"/>
        <a:cs typeface="+mn-cs"/>
      </a:defRPr>
    </a:lvl3pPr>
    <a:lvl4pPr marL="2449540" algn="l" defTabSz="1633027" rtl="0" eaLnBrk="1" latinLnBrk="0" hangingPunct="1">
      <a:defRPr kumimoji="1" sz="2100" kern="1200">
        <a:solidFill>
          <a:schemeClr val="tx1"/>
        </a:solidFill>
        <a:latin typeface="+mn-lt"/>
        <a:ea typeface="+mn-ea"/>
        <a:cs typeface="+mn-cs"/>
      </a:defRPr>
    </a:lvl4pPr>
    <a:lvl5pPr marL="3266054" algn="l" defTabSz="1633027" rtl="0" eaLnBrk="1" latinLnBrk="0" hangingPunct="1">
      <a:defRPr kumimoji="1" sz="2100" kern="1200">
        <a:solidFill>
          <a:schemeClr val="tx1"/>
        </a:solidFill>
        <a:latin typeface="+mn-lt"/>
        <a:ea typeface="+mn-ea"/>
        <a:cs typeface="+mn-cs"/>
      </a:defRPr>
    </a:lvl5pPr>
    <a:lvl6pPr marL="4082567" algn="l" defTabSz="1633027" rtl="0" eaLnBrk="1" latinLnBrk="0" hangingPunct="1">
      <a:defRPr kumimoji="1" sz="2100" kern="1200">
        <a:solidFill>
          <a:schemeClr val="tx1"/>
        </a:solidFill>
        <a:latin typeface="+mn-lt"/>
        <a:ea typeface="+mn-ea"/>
        <a:cs typeface="+mn-cs"/>
      </a:defRPr>
    </a:lvl6pPr>
    <a:lvl7pPr marL="4899081" algn="l" defTabSz="1633027" rtl="0" eaLnBrk="1" latinLnBrk="0" hangingPunct="1">
      <a:defRPr kumimoji="1" sz="2100" kern="1200">
        <a:solidFill>
          <a:schemeClr val="tx1"/>
        </a:solidFill>
        <a:latin typeface="+mn-lt"/>
        <a:ea typeface="+mn-ea"/>
        <a:cs typeface="+mn-cs"/>
      </a:defRPr>
    </a:lvl7pPr>
    <a:lvl8pPr marL="5715594" algn="l" defTabSz="1633027" rtl="0" eaLnBrk="1" latinLnBrk="0" hangingPunct="1">
      <a:defRPr kumimoji="1" sz="2100" kern="1200">
        <a:solidFill>
          <a:schemeClr val="tx1"/>
        </a:solidFill>
        <a:latin typeface="+mn-lt"/>
        <a:ea typeface="+mn-ea"/>
        <a:cs typeface="+mn-cs"/>
      </a:defRPr>
    </a:lvl8pPr>
    <a:lvl9pPr marL="6532108" algn="l" defTabSz="1633027"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a:t>
            </a:fld>
            <a:endParaRPr kumimoji="1" lang="ja-JP" altLang="en-US"/>
          </a:p>
        </p:txBody>
      </p:sp>
    </p:spTree>
    <p:extLst>
      <p:ext uri="{BB962C8B-B14F-4D97-AF65-F5344CB8AC3E}">
        <p14:creationId xmlns:p14="http://schemas.microsoft.com/office/powerpoint/2010/main" val="2622229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1633027" rtl="0" eaLnBrk="1" fontAlgn="auto" latinLnBrk="0" hangingPunct="1">
              <a:lnSpc>
                <a:spcPct val="100000"/>
              </a:lnSpc>
              <a:spcBef>
                <a:spcPts val="0"/>
              </a:spcBef>
              <a:spcAft>
                <a:spcPts val="0"/>
              </a:spcAft>
              <a:buClrTx/>
              <a:buSzTx/>
              <a:buFontTx/>
              <a:buNone/>
              <a:tabLst/>
              <a:defRPr/>
            </a:pPr>
            <a:r>
              <a:rPr kumimoji="1" lang="en-US" altLang="ja-JP" dirty="0" smtClean="0"/>
              <a:t>This layout is not defined by slide master</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CFBA0B38-C884-4DEB-A441-B3DDB1C4F916}" type="slidenum">
              <a:rPr kumimoji="1" lang="ja-JP" altLang="en-US" smtClean="0"/>
              <a:t>21</a:t>
            </a:fld>
            <a:endParaRPr kumimoji="1" lang="ja-JP" altLang="en-US"/>
          </a:p>
        </p:txBody>
      </p:sp>
    </p:spTree>
    <p:extLst>
      <p:ext uri="{BB962C8B-B14F-4D97-AF65-F5344CB8AC3E}">
        <p14:creationId xmlns:p14="http://schemas.microsoft.com/office/powerpoint/2010/main" val="2012983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22</a:t>
            </a:fld>
            <a:endParaRPr kumimoji="1" lang="ja-JP" altLang="en-US"/>
          </a:p>
        </p:txBody>
      </p:sp>
    </p:spTree>
    <p:extLst>
      <p:ext uri="{BB962C8B-B14F-4D97-AF65-F5344CB8AC3E}">
        <p14:creationId xmlns:p14="http://schemas.microsoft.com/office/powerpoint/2010/main" val="1945265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25</a:t>
            </a:fld>
            <a:endParaRPr kumimoji="1" lang="ja-JP" altLang="en-US"/>
          </a:p>
        </p:txBody>
      </p:sp>
    </p:spTree>
    <p:extLst>
      <p:ext uri="{BB962C8B-B14F-4D97-AF65-F5344CB8AC3E}">
        <p14:creationId xmlns:p14="http://schemas.microsoft.com/office/powerpoint/2010/main" val="235177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3027" rtl="0" eaLnBrk="1" fontAlgn="auto" latinLnBrk="0" hangingPunct="1">
              <a:lnSpc>
                <a:spcPct val="100000"/>
              </a:lnSpc>
              <a:spcBef>
                <a:spcPts val="0"/>
              </a:spcBef>
              <a:spcAft>
                <a:spcPts val="0"/>
              </a:spcAft>
              <a:buClrTx/>
              <a:buSzTx/>
              <a:buFontTx/>
              <a:buNone/>
              <a:tabLst/>
              <a:defRPr/>
            </a:pPr>
            <a:r>
              <a:rPr lang="en-US" dirty="0" smtClean="0">
                <a:latin typeface="Corbel" panose="020B0503020204020204" pitchFamily="34" charset="0"/>
              </a:rPr>
              <a:t>.</a:t>
            </a:r>
            <a:endParaRPr lang="ja-JP" altLang="en-US" dirty="0" smtClean="0"/>
          </a:p>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5</a:t>
            </a:fld>
            <a:endParaRPr kumimoji="1" lang="ja-JP" altLang="en-US"/>
          </a:p>
        </p:txBody>
      </p:sp>
    </p:spTree>
    <p:extLst>
      <p:ext uri="{BB962C8B-B14F-4D97-AF65-F5344CB8AC3E}">
        <p14:creationId xmlns:p14="http://schemas.microsoft.com/office/powerpoint/2010/main" val="317120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313" indent="-19050" algn="just" eaLnBrk="1" hangingPunct="1">
              <a:buFont typeface="Wingdings" panose="05000000000000000000" pitchFamily="2" charset="2"/>
              <a:buNone/>
            </a:pPr>
            <a:r>
              <a:rPr lang="en-US" sz="2400" dirty="0" smtClean="0">
                <a:latin typeface="Corbel" panose="020B0503020204020204" pitchFamily="34" charset="0"/>
              </a:rPr>
              <a:t>Internet </a:t>
            </a:r>
            <a:r>
              <a:rPr lang="en-US" sz="2400" dirty="0" err="1" smtClean="0">
                <a:latin typeface="Corbel" panose="020B0503020204020204" pitchFamily="34" charset="0"/>
              </a:rPr>
              <a:t>untuk</a:t>
            </a:r>
            <a:r>
              <a:rPr lang="en-US" sz="2400" dirty="0" smtClean="0">
                <a:latin typeface="Corbel" panose="020B0503020204020204" pitchFamily="34" charset="0"/>
              </a:rPr>
              <a:t> </a:t>
            </a:r>
            <a:r>
              <a:rPr lang="en-US" sz="2400" dirty="0" err="1" smtClean="0">
                <a:latin typeface="Corbel" panose="020B0503020204020204" pitchFamily="34" charset="0"/>
              </a:rPr>
              <a:t>pembelajaran</a:t>
            </a:r>
            <a:r>
              <a:rPr lang="en-US" sz="2400" dirty="0" smtClean="0">
                <a:latin typeface="Corbel" panose="020B0503020204020204" pitchFamily="34" charset="0"/>
              </a:rPr>
              <a:t> </a:t>
            </a:r>
            <a:r>
              <a:rPr lang="en-US" sz="2400" dirty="0" err="1" smtClean="0">
                <a:latin typeface="Corbel" panose="020B0503020204020204" pitchFamily="34" charset="0"/>
              </a:rPr>
              <a:t>dapat</a:t>
            </a:r>
            <a:r>
              <a:rPr lang="en-US" sz="2400" dirty="0" smtClean="0">
                <a:latin typeface="Corbel" panose="020B0503020204020204" pitchFamily="34" charset="0"/>
              </a:rPr>
              <a:t> </a:t>
            </a:r>
            <a:r>
              <a:rPr lang="en-US" sz="2400" dirty="0" err="1" smtClean="0">
                <a:latin typeface="Corbel" panose="020B0503020204020204" pitchFamily="34" charset="0"/>
              </a:rPr>
              <a:t>difungsikan</a:t>
            </a:r>
            <a:r>
              <a:rPr lang="en-US" sz="2400" dirty="0" smtClean="0">
                <a:latin typeface="Corbel" panose="020B0503020204020204" pitchFamily="34" charset="0"/>
              </a:rPr>
              <a:t> </a:t>
            </a:r>
            <a:r>
              <a:rPr lang="en-US" sz="2400" dirty="0" err="1" smtClean="0">
                <a:latin typeface="Corbel" panose="020B0503020204020204" pitchFamily="34" charset="0"/>
              </a:rPr>
              <a:t>sebagai</a:t>
            </a:r>
            <a:r>
              <a:rPr lang="en-US" sz="2400" dirty="0" smtClean="0">
                <a:latin typeface="Corbel" panose="020B0503020204020204" pitchFamily="34" charset="0"/>
              </a:rPr>
              <a:t> </a:t>
            </a:r>
            <a:r>
              <a:rPr lang="en-US" sz="2400" dirty="0" err="1" smtClean="0">
                <a:latin typeface="Corbel" panose="020B0503020204020204" pitchFamily="34" charset="0"/>
              </a:rPr>
              <a:t>sumber</a:t>
            </a:r>
            <a:r>
              <a:rPr lang="en-US" sz="2400" dirty="0" smtClean="0">
                <a:latin typeface="Corbel" panose="020B0503020204020204" pitchFamily="34" charset="0"/>
              </a:rPr>
              <a:t> </a:t>
            </a:r>
            <a:r>
              <a:rPr lang="en-US" sz="2400" dirty="0" err="1" smtClean="0">
                <a:latin typeface="Corbel" panose="020B0503020204020204" pitchFamily="34" charset="0"/>
              </a:rPr>
              <a:t>belajar</a:t>
            </a:r>
            <a:r>
              <a:rPr lang="en-US" sz="2400" dirty="0" smtClean="0">
                <a:latin typeface="Corbel" panose="020B0503020204020204" pitchFamily="34" charset="0"/>
              </a:rPr>
              <a:t> yang </a:t>
            </a:r>
            <a:r>
              <a:rPr lang="en-US" sz="2400" dirty="0" err="1" smtClean="0">
                <a:latin typeface="Corbel" panose="020B0503020204020204" pitchFamily="34" charset="0"/>
              </a:rPr>
              <a:t>memuat</a:t>
            </a:r>
            <a:r>
              <a:rPr lang="en-US" sz="2400" dirty="0" smtClean="0">
                <a:latin typeface="Corbel" panose="020B0503020204020204" pitchFamily="34" charset="0"/>
              </a:rPr>
              <a:t> data </a:t>
            </a:r>
            <a:r>
              <a:rPr lang="en-US" sz="2400" dirty="0" err="1" smtClean="0">
                <a:latin typeface="Corbel" panose="020B0503020204020204" pitchFamily="34" charset="0"/>
              </a:rPr>
              <a:t>dan</a:t>
            </a:r>
            <a:r>
              <a:rPr lang="en-US" sz="2400" dirty="0" smtClean="0">
                <a:latin typeface="Corbel" panose="020B0503020204020204" pitchFamily="34" charset="0"/>
              </a:rPr>
              <a:t> </a:t>
            </a:r>
            <a:r>
              <a:rPr lang="en-US" sz="2400" dirty="0" err="1" smtClean="0">
                <a:latin typeface="Corbel" panose="020B0503020204020204" pitchFamily="34" charset="0"/>
              </a:rPr>
              <a:t>fakta</a:t>
            </a:r>
            <a:r>
              <a:rPr lang="en-US" sz="2400" dirty="0" smtClean="0">
                <a:latin typeface="Corbel" panose="020B0503020204020204" pitchFamily="34" charset="0"/>
              </a:rPr>
              <a:t> </a:t>
            </a:r>
            <a:r>
              <a:rPr lang="en-US" sz="2400" dirty="0" err="1" smtClean="0">
                <a:latin typeface="Corbel" panose="020B0503020204020204" pitchFamily="34" charset="0"/>
              </a:rPr>
              <a:t>untuk</a:t>
            </a:r>
            <a:r>
              <a:rPr lang="en-US" sz="2400" dirty="0" smtClean="0">
                <a:latin typeface="Corbel" panose="020B0503020204020204" pitchFamily="34" charset="0"/>
              </a:rPr>
              <a:t> </a:t>
            </a:r>
            <a:r>
              <a:rPr lang="en-US" sz="2400" dirty="0" err="1" smtClean="0">
                <a:latin typeface="Corbel" panose="020B0503020204020204" pitchFamily="34" charset="0"/>
              </a:rPr>
              <a:t>referensi</a:t>
            </a:r>
            <a:r>
              <a:rPr lang="en-US" sz="2400" dirty="0" smtClean="0">
                <a:latin typeface="Corbel" panose="020B0503020204020204" pitchFamily="34" charset="0"/>
              </a:rPr>
              <a:t> </a:t>
            </a:r>
            <a:r>
              <a:rPr lang="en-US" sz="2400" dirty="0" err="1" smtClean="0">
                <a:latin typeface="Corbel" panose="020B0503020204020204" pitchFamily="34" charset="0"/>
              </a:rPr>
              <a:t>belajar</a:t>
            </a:r>
            <a:r>
              <a:rPr lang="en-US" sz="2400" dirty="0" smtClean="0">
                <a:latin typeface="Corbel" panose="020B0503020204020204" pitchFamily="34" charset="0"/>
              </a:rPr>
              <a:t>. Data </a:t>
            </a:r>
            <a:r>
              <a:rPr lang="en-US" sz="2400" dirty="0" err="1" smtClean="0">
                <a:latin typeface="Corbel" panose="020B0503020204020204" pitchFamily="34" charset="0"/>
              </a:rPr>
              <a:t>dan</a:t>
            </a:r>
            <a:r>
              <a:rPr lang="en-US" sz="2400" dirty="0" smtClean="0">
                <a:latin typeface="Corbel" panose="020B0503020204020204" pitchFamily="34" charset="0"/>
              </a:rPr>
              <a:t> </a:t>
            </a:r>
            <a:r>
              <a:rPr lang="en-US" sz="2400" dirty="0" err="1" smtClean="0">
                <a:latin typeface="Corbel" panose="020B0503020204020204" pitchFamily="34" charset="0"/>
              </a:rPr>
              <a:t>fakta</a:t>
            </a:r>
            <a:r>
              <a:rPr lang="en-US" sz="2400" dirty="0" smtClean="0">
                <a:latin typeface="Corbel" panose="020B0503020204020204" pitchFamily="34" charset="0"/>
              </a:rPr>
              <a:t> </a:t>
            </a:r>
            <a:r>
              <a:rPr lang="en-US" sz="2400" dirty="0" err="1" smtClean="0">
                <a:latin typeface="Corbel" panose="020B0503020204020204" pitchFamily="34" charset="0"/>
              </a:rPr>
              <a:t>itu</a:t>
            </a:r>
            <a:r>
              <a:rPr lang="en-US" sz="2400" dirty="0" smtClean="0">
                <a:latin typeface="Corbel" panose="020B0503020204020204" pitchFamily="34" charset="0"/>
              </a:rPr>
              <a:t> </a:t>
            </a:r>
            <a:r>
              <a:rPr lang="en-US" sz="2400" dirty="0" err="1" smtClean="0">
                <a:latin typeface="Corbel" panose="020B0503020204020204" pitchFamily="34" charset="0"/>
              </a:rPr>
              <a:t>selalu</a:t>
            </a:r>
            <a:r>
              <a:rPr lang="en-US" sz="2400" dirty="0" smtClean="0">
                <a:latin typeface="Corbel" panose="020B0503020204020204" pitchFamily="34" charset="0"/>
              </a:rPr>
              <a:t> </a:t>
            </a:r>
            <a:r>
              <a:rPr lang="en-US" sz="2400" dirty="0" err="1" smtClean="0">
                <a:latin typeface="Corbel" panose="020B0503020204020204" pitchFamily="34" charset="0"/>
              </a:rPr>
              <a:t>bisa</a:t>
            </a:r>
            <a:r>
              <a:rPr lang="en-US" sz="2400" dirty="0" smtClean="0">
                <a:latin typeface="Corbel" panose="020B0503020204020204" pitchFamily="34" charset="0"/>
              </a:rPr>
              <a:t> </a:t>
            </a:r>
            <a:r>
              <a:rPr lang="en-US" sz="2400" dirty="0" err="1" smtClean="0">
                <a:latin typeface="Corbel" panose="020B0503020204020204" pitchFamily="34" charset="0"/>
              </a:rPr>
              <a:t>diperbaharui</a:t>
            </a:r>
            <a:r>
              <a:rPr lang="en-US" sz="2400" dirty="0" smtClean="0">
                <a:latin typeface="Corbel" panose="020B0503020204020204" pitchFamily="34" charset="0"/>
              </a:rPr>
              <a:t>, </a:t>
            </a:r>
            <a:r>
              <a:rPr lang="en-US" sz="2400" dirty="0" err="1" smtClean="0">
                <a:latin typeface="Corbel" panose="020B0503020204020204" pitchFamily="34" charset="0"/>
              </a:rPr>
              <a:t>sehingga</a:t>
            </a:r>
            <a:r>
              <a:rPr lang="en-US" sz="2400" dirty="0" smtClean="0">
                <a:latin typeface="Corbel" panose="020B0503020204020204" pitchFamily="34" charset="0"/>
              </a:rPr>
              <a:t> </a:t>
            </a:r>
            <a:r>
              <a:rPr lang="en-US" sz="2400" dirty="0" err="1" smtClean="0">
                <a:latin typeface="Corbel" panose="020B0503020204020204" pitchFamily="34" charset="0"/>
              </a:rPr>
              <a:t>dia</a:t>
            </a:r>
            <a:r>
              <a:rPr lang="en-US" sz="2400" dirty="0" smtClean="0">
                <a:latin typeface="Corbel" panose="020B0503020204020204" pitchFamily="34" charset="0"/>
              </a:rPr>
              <a:t> </a:t>
            </a:r>
            <a:r>
              <a:rPr lang="en-US" sz="2400" dirty="0" err="1" smtClean="0">
                <a:latin typeface="Corbel" panose="020B0503020204020204" pitchFamily="34" charset="0"/>
              </a:rPr>
              <a:t>tidak</a:t>
            </a:r>
            <a:r>
              <a:rPr lang="en-US" sz="2400" dirty="0" smtClean="0">
                <a:latin typeface="Corbel" panose="020B0503020204020204" pitchFamily="34" charset="0"/>
              </a:rPr>
              <a:t> </a:t>
            </a:r>
            <a:r>
              <a:rPr lang="en-US" sz="2400" dirty="0" err="1" smtClean="0">
                <a:latin typeface="Corbel" panose="020B0503020204020204" pitchFamily="34" charset="0"/>
              </a:rPr>
              <a:t>mudah</a:t>
            </a:r>
            <a:r>
              <a:rPr lang="en-US" sz="2400" dirty="0" smtClean="0">
                <a:latin typeface="Corbel" panose="020B0503020204020204" pitchFamily="34" charset="0"/>
              </a:rPr>
              <a:t> </a:t>
            </a:r>
            <a:r>
              <a:rPr lang="en-US" sz="2400" dirty="0" err="1" smtClean="0">
                <a:latin typeface="Corbel" panose="020B0503020204020204" pitchFamily="34" charset="0"/>
              </a:rPr>
              <a:t>basi</a:t>
            </a:r>
            <a:r>
              <a:rPr lang="en-US" sz="2400" dirty="0" smtClean="0">
                <a:latin typeface="Corbel" panose="020B0503020204020204" pitchFamily="34" charset="0"/>
              </a:rPr>
              <a:t>, </a:t>
            </a:r>
            <a:r>
              <a:rPr lang="en-US" sz="2400" dirty="0" err="1" smtClean="0">
                <a:latin typeface="Corbel" panose="020B0503020204020204" pitchFamily="34" charset="0"/>
              </a:rPr>
              <a:t>namun</a:t>
            </a:r>
            <a:r>
              <a:rPr lang="en-US" sz="2400" dirty="0" smtClean="0">
                <a:latin typeface="Corbel" panose="020B0503020204020204" pitchFamily="34" charset="0"/>
              </a:rPr>
              <a:t> </a:t>
            </a:r>
            <a:r>
              <a:rPr lang="en-US" sz="2400" dirty="0" err="1" smtClean="0">
                <a:latin typeface="Corbel" panose="020B0503020204020204" pitchFamily="34" charset="0"/>
              </a:rPr>
              <a:t>dapat</a:t>
            </a:r>
            <a:r>
              <a:rPr lang="en-US" sz="2400" dirty="0" smtClean="0">
                <a:latin typeface="Corbel" panose="020B0503020204020204" pitchFamily="34" charset="0"/>
              </a:rPr>
              <a:t> pula </a:t>
            </a:r>
            <a:r>
              <a:rPr lang="en-US" sz="2400" dirty="0" err="1" smtClean="0">
                <a:latin typeface="Corbel" panose="020B0503020204020204" pitchFamily="34" charset="0"/>
              </a:rPr>
              <a:t>ditampilkan</a:t>
            </a:r>
            <a:r>
              <a:rPr lang="en-US" sz="2400" dirty="0" smtClean="0">
                <a:latin typeface="Corbel" panose="020B0503020204020204" pitchFamily="34" charset="0"/>
              </a:rPr>
              <a:t> </a:t>
            </a:r>
            <a:r>
              <a:rPr lang="en-US" sz="2400" dirty="0" err="1" smtClean="0">
                <a:latin typeface="Corbel" panose="020B0503020204020204" pitchFamily="34" charset="0"/>
              </a:rPr>
              <a:t>berulang-ulang</a:t>
            </a:r>
            <a:r>
              <a:rPr lang="en-US" sz="2400" dirty="0" smtClean="0">
                <a:latin typeface="Corbel" panose="020B0503020204020204" pitchFamily="34" charset="0"/>
              </a:rPr>
              <a:t> </a:t>
            </a:r>
            <a:r>
              <a:rPr lang="en-US" sz="2400" dirty="0" err="1" smtClean="0">
                <a:latin typeface="Corbel" panose="020B0503020204020204" pitchFamily="34" charset="0"/>
              </a:rPr>
              <a:t>tanpa</a:t>
            </a:r>
            <a:r>
              <a:rPr lang="en-US" sz="2400" dirty="0" smtClean="0">
                <a:latin typeface="Corbel" panose="020B0503020204020204" pitchFamily="34" charset="0"/>
              </a:rPr>
              <a:t> </a:t>
            </a:r>
            <a:r>
              <a:rPr lang="en-US" sz="2400" dirty="0" err="1" smtClean="0">
                <a:latin typeface="Corbel" panose="020B0503020204020204" pitchFamily="34" charset="0"/>
              </a:rPr>
              <a:t>tambahan</a:t>
            </a:r>
            <a:r>
              <a:rPr lang="en-US" sz="2400" dirty="0" smtClean="0">
                <a:latin typeface="Corbel" panose="020B0503020204020204" pitchFamily="34" charset="0"/>
              </a:rPr>
              <a:t> </a:t>
            </a:r>
            <a:r>
              <a:rPr lang="en-US" sz="2400" dirty="0" err="1" smtClean="0">
                <a:latin typeface="Corbel" panose="020B0503020204020204" pitchFamily="34" charset="0"/>
              </a:rPr>
              <a:t>biaya</a:t>
            </a:r>
            <a:r>
              <a:rPr lang="en-US" sz="2400" dirty="0" smtClean="0">
                <a:latin typeface="Corbel" panose="020B0503020204020204" pitchFamily="34" charset="0"/>
              </a:rPr>
              <a:t> yang </a:t>
            </a:r>
            <a:r>
              <a:rPr lang="en-US" sz="2400" dirty="0" err="1" smtClean="0">
                <a:latin typeface="Corbel" panose="020B0503020204020204" pitchFamily="34" charset="0"/>
              </a:rPr>
              <a:t>berarti</a:t>
            </a:r>
            <a:r>
              <a:rPr lang="en-US" sz="2400" dirty="0" smtClean="0">
                <a:latin typeface="Corbel" panose="020B0503020204020204" pitchFamily="34" charset="0"/>
              </a:rPr>
              <a:t>. Hal </a:t>
            </a:r>
            <a:r>
              <a:rPr lang="en-US" sz="2400" dirty="0" err="1" smtClean="0">
                <a:latin typeface="Corbel" panose="020B0503020204020204" pitchFamily="34" charset="0"/>
              </a:rPr>
              <a:t>ini</a:t>
            </a:r>
            <a:r>
              <a:rPr lang="en-US" sz="2400" dirty="0" smtClean="0">
                <a:latin typeface="Corbel" panose="020B0503020204020204" pitchFamily="34" charset="0"/>
              </a:rPr>
              <a:t> </a:t>
            </a:r>
            <a:r>
              <a:rPr lang="en-US" sz="2400" dirty="0" err="1" smtClean="0">
                <a:latin typeface="Corbel" panose="020B0503020204020204" pitchFamily="34" charset="0"/>
              </a:rPr>
              <a:t>berbeda</a:t>
            </a:r>
            <a:r>
              <a:rPr lang="en-US" sz="2400" dirty="0" smtClean="0">
                <a:latin typeface="Corbel" panose="020B0503020204020204" pitchFamily="34" charset="0"/>
              </a:rPr>
              <a:t> </a:t>
            </a:r>
            <a:r>
              <a:rPr lang="en-US" sz="2400" dirty="0" err="1" smtClean="0">
                <a:latin typeface="Corbel" panose="020B0503020204020204" pitchFamily="34" charset="0"/>
              </a:rPr>
              <a:t>dengan</a:t>
            </a:r>
            <a:r>
              <a:rPr lang="en-US" sz="2400" dirty="0" smtClean="0">
                <a:latin typeface="Corbel" panose="020B0503020204020204" pitchFamily="34" charset="0"/>
              </a:rPr>
              <a:t> </a:t>
            </a:r>
            <a:r>
              <a:rPr lang="en-US" sz="2400" dirty="0" err="1" smtClean="0">
                <a:latin typeface="Corbel" panose="020B0503020204020204" pitchFamily="34" charset="0"/>
              </a:rPr>
              <a:t>dengan</a:t>
            </a:r>
            <a:r>
              <a:rPr lang="en-US" sz="2400" dirty="0" smtClean="0">
                <a:latin typeface="Corbel" panose="020B0503020204020204" pitchFamily="34" charset="0"/>
              </a:rPr>
              <a:t> data ‘</a:t>
            </a:r>
            <a:r>
              <a:rPr lang="en-US" sz="2400" dirty="0" err="1" smtClean="0">
                <a:latin typeface="Corbel" panose="020B0503020204020204" pitchFamily="34" charset="0"/>
              </a:rPr>
              <a:t>tercetak</a:t>
            </a:r>
            <a:r>
              <a:rPr lang="en-US" sz="2400" dirty="0" smtClean="0">
                <a:latin typeface="Corbel" panose="020B0503020204020204" pitchFamily="34" charset="0"/>
              </a:rPr>
              <a:t>’, </a:t>
            </a:r>
            <a:r>
              <a:rPr lang="en-US" sz="2400" dirty="0" err="1" smtClean="0">
                <a:latin typeface="Corbel" panose="020B0503020204020204" pitchFamily="34" charset="0"/>
              </a:rPr>
              <a:t>dan</a:t>
            </a:r>
            <a:r>
              <a:rPr lang="en-US" sz="2400" dirty="0" smtClean="0">
                <a:latin typeface="Corbel" panose="020B0503020204020204" pitchFamily="34" charset="0"/>
              </a:rPr>
              <a:t> </a:t>
            </a:r>
            <a:r>
              <a:rPr lang="en-US" sz="2400" dirty="0" err="1" smtClean="0">
                <a:latin typeface="Corbel" panose="020B0503020204020204" pitchFamily="34" charset="0"/>
              </a:rPr>
              <a:t>percobaan</a:t>
            </a:r>
            <a:r>
              <a:rPr lang="en-US" sz="2400" dirty="0" smtClean="0">
                <a:latin typeface="Corbel" panose="020B0503020204020204" pitchFamily="34" charset="0"/>
              </a:rPr>
              <a:t> </a:t>
            </a:r>
            <a:r>
              <a:rPr lang="en-US" sz="2400" dirty="0" err="1" smtClean="0">
                <a:latin typeface="Corbel" panose="020B0503020204020204" pitchFamily="34" charset="0"/>
              </a:rPr>
              <a:t>laboratorium</a:t>
            </a:r>
            <a:r>
              <a:rPr lang="en-US" sz="2400" dirty="0" smtClean="0">
                <a:latin typeface="Corbel" panose="020B0503020204020204" pitchFamily="34" charset="0"/>
              </a:rPr>
              <a:t> </a:t>
            </a:r>
            <a:r>
              <a:rPr lang="en-US" sz="2400" dirty="0" err="1" smtClean="0">
                <a:latin typeface="Corbel" panose="020B0503020204020204" pitchFamily="34" charset="0"/>
              </a:rPr>
              <a:t>convensional</a:t>
            </a:r>
            <a:r>
              <a:rPr lang="en-US" sz="2400" dirty="0" smtClean="0">
                <a:latin typeface="Corbel" panose="020B0503020204020204" pitchFamily="34" charset="0"/>
              </a:rPr>
              <a:t>, </a:t>
            </a:r>
            <a:r>
              <a:rPr lang="en-US" sz="2400" dirty="0" err="1" smtClean="0">
                <a:latin typeface="Corbel" panose="020B0503020204020204" pitchFamily="34" charset="0"/>
              </a:rPr>
              <a:t>dengan</a:t>
            </a:r>
            <a:r>
              <a:rPr lang="en-US" sz="2400" dirty="0" smtClean="0">
                <a:latin typeface="Corbel" panose="020B0503020204020204" pitchFamily="34" charset="0"/>
              </a:rPr>
              <a:t> </a:t>
            </a:r>
            <a:r>
              <a:rPr lang="en-US" sz="2400" dirty="0" err="1" smtClean="0">
                <a:latin typeface="Corbel" panose="020B0503020204020204" pitchFamily="34" charset="0"/>
              </a:rPr>
              <a:t>alat</a:t>
            </a:r>
            <a:r>
              <a:rPr lang="en-US" sz="2400" dirty="0" smtClean="0">
                <a:latin typeface="Corbel" panose="020B0503020204020204" pitchFamily="34" charset="0"/>
              </a:rPr>
              <a:t> </a:t>
            </a:r>
            <a:r>
              <a:rPr lang="en-US" sz="2400" dirty="0" err="1" smtClean="0">
                <a:latin typeface="Corbel" panose="020B0503020204020204" pitchFamily="34" charset="0"/>
              </a:rPr>
              <a:t>fisika</a:t>
            </a:r>
            <a:r>
              <a:rPr lang="en-US" sz="2400" dirty="0" smtClean="0">
                <a:latin typeface="Corbel" panose="020B0503020204020204" pitchFamily="34" charset="0"/>
              </a:rPr>
              <a:t> </a:t>
            </a:r>
            <a:r>
              <a:rPr lang="en-US" sz="2400" dirty="0" err="1" smtClean="0">
                <a:latin typeface="Corbel" panose="020B0503020204020204" pitchFamily="34" charset="0"/>
              </a:rPr>
              <a:t>dan</a:t>
            </a:r>
            <a:r>
              <a:rPr lang="en-US" sz="2400" dirty="0" smtClean="0">
                <a:latin typeface="Corbel" panose="020B0503020204020204" pitchFamily="34" charset="0"/>
              </a:rPr>
              <a:t> </a:t>
            </a:r>
            <a:r>
              <a:rPr lang="en-US" sz="2400" dirty="0" err="1" smtClean="0">
                <a:latin typeface="Corbel" panose="020B0503020204020204" pitchFamily="34" charset="0"/>
              </a:rPr>
              <a:t>unsur</a:t>
            </a:r>
            <a:r>
              <a:rPr lang="en-US" sz="2400" dirty="0" smtClean="0">
                <a:latin typeface="Corbel" panose="020B0503020204020204" pitchFamily="34" charset="0"/>
              </a:rPr>
              <a:t> </a:t>
            </a:r>
            <a:r>
              <a:rPr lang="en-US" sz="2400" dirty="0" err="1" smtClean="0">
                <a:latin typeface="Corbel" panose="020B0503020204020204" pitchFamily="34" charset="0"/>
              </a:rPr>
              <a:t>kimia</a:t>
            </a:r>
            <a:r>
              <a:rPr lang="en-US" sz="2400" dirty="0" smtClean="0">
                <a:latin typeface="Corbel" panose="020B0503020204020204" pitchFamily="34" charset="0"/>
              </a:rPr>
              <a:t>. </a:t>
            </a:r>
            <a:r>
              <a:rPr lang="en-US" sz="2400" dirty="0" err="1" smtClean="0">
                <a:latin typeface="Corbel" panose="020B0503020204020204" pitchFamily="34" charset="0"/>
              </a:rPr>
              <a:t>Oleh</a:t>
            </a:r>
            <a:r>
              <a:rPr lang="en-US" sz="2400" dirty="0" smtClean="0">
                <a:latin typeface="Corbel" panose="020B0503020204020204" pitchFamily="34" charset="0"/>
              </a:rPr>
              <a:t> </a:t>
            </a:r>
            <a:r>
              <a:rPr lang="en-US" sz="2400" dirty="0" err="1" smtClean="0">
                <a:latin typeface="Corbel" panose="020B0503020204020204" pitchFamily="34" charset="0"/>
              </a:rPr>
              <a:t>sebab</a:t>
            </a:r>
            <a:r>
              <a:rPr lang="en-US" sz="2400" dirty="0" smtClean="0">
                <a:latin typeface="Corbel" panose="020B0503020204020204" pitchFamily="34" charset="0"/>
              </a:rPr>
              <a:t> </a:t>
            </a:r>
            <a:r>
              <a:rPr lang="en-US" sz="2400" dirty="0" err="1" smtClean="0">
                <a:latin typeface="Corbel" panose="020B0503020204020204" pitchFamily="34" charset="0"/>
              </a:rPr>
              <a:t>itu</a:t>
            </a:r>
            <a:r>
              <a:rPr lang="en-US" sz="2400" dirty="0" smtClean="0">
                <a:latin typeface="Corbel" panose="020B0503020204020204" pitchFamily="34" charset="0"/>
              </a:rPr>
              <a:t>, internet, </a:t>
            </a:r>
            <a:r>
              <a:rPr lang="en-US" sz="2400" dirty="0" err="1" smtClean="0">
                <a:latin typeface="Corbel" panose="020B0503020204020204" pitchFamily="34" charset="0"/>
              </a:rPr>
              <a:t>lebih</a:t>
            </a:r>
            <a:r>
              <a:rPr lang="en-US" sz="2400" dirty="0" smtClean="0">
                <a:latin typeface="Corbel" panose="020B0503020204020204" pitchFamily="34" charset="0"/>
              </a:rPr>
              <a:t> </a:t>
            </a:r>
            <a:r>
              <a:rPr lang="en-US" sz="2400" dirty="0" err="1" smtClean="0">
                <a:latin typeface="Corbel" panose="020B0503020204020204" pitchFamily="34" charset="0"/>
              </a:rPr>
              <a:t>mampu</a:t>
            </a:r>
            <a:r>
              <a:rPr lang="en-US" sz="2400" dirty="0" smtClean="0">
                <a:latin typeface="Corbel" panose="020B0503020204020204" pitchFamily="34" charset="0"/>
              </a:rPr>
              <a:t> </a:t>
            </a:r>
            <a:r>
              <a:rPr lang="en-US" sz="2400" dirty="0" err="1" smtClean="0">
                <a:latin typeface="Corbel" panose="020B0503020204020204" pitchFamily="34" charset="0"/>
              </a:rPr>
              <a:t>untuk</a:t>
            </a:r>
            <a:r>
              <a:rPr lang="en-US" sz="2400" dirty="0" smtClean="0">
                <a:latin typeface="Corbel" panose="020B0503020204020204" pitchFamily="34" charset="0"/>
              </a:rPr>
              <a:t> ‘</a:t>
            </a:r>
            <a:r>
              <a:rPr lang="en-US" sz="2400" dirty="0" err="1" smtClean="0">
                <a:latin typeface="Corbel" panose="020B0503020204020204" pitchFamily="34" charset="0"/>
              </a:rPr>
              <a:t>memuaskan</a:t>
            </a:r>
            <a:r>
              <a:rPr lang="en-US" sz="2400" dirty="0" smtClean="0">
                <a:latin typeface="Corbel" panose="020B0503020204020204" pitchFamily="34" charset="0"/>
              </a:rPr>
              <a:t>’ rasa </a:t>
            </a:r>
            <a:r>
              <a:rPr lang="en-US" sz="2400" dirty="0" err="1" smtClean="0">
                <a:latin typeface="Corbel" panose="020B0503020204020204" pitchFamily="34" charset="0"/>
              </a:rPr>
              <a:t>ingin</a:t>
            </a:r>
            <a:r>
              <a:rPr lang="en-US" sz="2400" dirty="0" smtClean="0">
                <a:latin typeface="Corbel" panose="020B0503020204020204" pitchFamily="34" charset="0"/>
              </a:rPr>
              <a:t> </a:t>
            </a:r>
            <a:r>
              <a:rPr lang="en-US" sz="2400" dirty="0" err="1" smtClean="0">
                <a:latin typeface="Corbel" panose="020B0503020204020204" pitchFamily="34" charset="0"/>
              </a:rPr>
              <a:t>tahu</a:t>
            </a:r>
            <a:r>
              <a:rPr lang="en-US" sz="2400" dirty="0" smtClean="0">
                <a:latin typeface="Corbel" panose="020B0503020204020204" pitchFamily="34" charset="0"/>
              </a:rPr>
              <a:t> </a:t>
            </a:r>
            <a:r>
              <a:rPr lang="en-US" sz="2400" dirty="0" err="1" smtClean="0">
                <a:latin typeface="Corbel" panose="020B0503020204020204" pitchFamily="34" charset="0"/>
              </a:rPr>
              <a:t>siswa</a:t>
            </a:r>
            <a:r>
              <a:rPr lang="en-US" sz="2400" dirty="0" smtClean="0">
                <a:latin typeface="Corbel" panose="020B0503020204020204" pitchFamily="34" charset="0"/>
              </a:rPr>
              <a:t>, </a:t>
            </a:r>
            <a:r>
              <a:rPr lang="en-US" sz="2400" dirty="0" err="1" smtClean="0">
                <a:latin typeface="Corbel" panose="020B0503020204020204" pitchFamily="34" charset="0"/>
              </a:rPr>
              <a:t>sekaligus</a:t>
            </a:r>
            <a:r>
              <a:rPr lang="en-US" sz="2400" dirty="0" smtClean="0">
                <a:latin typeface="Corbel" panose="020B0503020204020204" pitchFamily="34" charset="0"/>
              </a:rPr>
              <a:t> </a:t>
            </a:r>
            <a:r>
              <a:rPr lang="en-US" sz="2400" dirty="0" err="1" smtClean="0">
                <a:latin typeface="Corbel" panose="020B0503020204020204" pitchFamily="34" charset="0"/>
              </a:rPr>
              <a:t>lebih</a:t>
            </a:r>
            <a:r>
              <a:rPr lang="en-US" sz="2400" dirty="0" smtClean="0">
                <a:latin typeface="Corbel" panose="020B0503020204020204" pitchFamily="34" charset="0"/>
              </a:rPr>
              <a:t> </a:t>
            </a:r>
            <a:r>
              <a:rPr lang="en-US" sz="2400" dirty="0" err="1" smtClean="0">
                <a:latin typeface="Corbel" panose="020B0503020204020204" pitchFamily="34" charset="0"/>
              </a:rPr>
              <a:t>murah</a:t>
            </a:r>
            <a:r>
              <a:rPr lang="en-US" sz="2400" dirty="0" smtClean="0">
                <a:latin typeface="Corbel" panose="020B0503020204020204" pitchFamily="34" charset="0"/>
              </a:rPr>
              <a:t>.</a:t>
            </a:r>
            <a:endParaRPr lang="id-ID" sz="2400" dirty="0" smtClean="0">
              <a:latin typeface="Corbel" panose="020B0503020204020204" pitchFamily="34" charset="0"/>
            </a:endParaRPr>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6</a:t>
            </a:fld>
            <a:endParaRPr kumimoji="1" lang="ja-JP" altLang="en-US"/>
          </a:p>
        </p:txBody>
      </p:sp>
    </p:spTree>
    <p:extLst>
      <p:ext uri="{BB962C8B-B14F-4D97-AF65-F5344CB8AC3E}">
        <p14:creationId xmlns:p14="http://schemas.microsoft.com/office/powerpoint/2010/main" val="20509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id-ID" sz="21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8</a:t>
            </a:fld>
            <a:endParaRPr kumimoji="1" lang="ja-JP" altLang="en-US"/>
          </a:p>
        </p:txBody>
      </p:sp>
    </p:spTree>
    <p:extLst>
      <p:ext uri="{BB962C8B-B14F-4D97-AF65-F5344CB8AC3E}">
        <p14:creationId xmlns:p14="http://schemas.microsoft.com/office/powerpoint/2010/main" val="369100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10</a:t>
            </a:fld>
            <a:endParaRPr kumimoji="1" lang="ja-JP" altLang="en-US"/>
          </a:p>
        </p:txBody>
      </p:sp>
    </p:spTree>
    <p:extLst>
      <p:ext uri="{BB962C8B-B14F-4D97-AF65-F5344CB8AC3E}">
        <p14:creationId xmlns:p14="http://schemas.microsoft.com/office/powerpoint/2010/main" val="350911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12</a:t>
            </a:fld>
            <a:endParaRPr kumimoji="1" lang="ja-JP" altLang="en-US"/>
          </a:p>
        </p:txBody>
      </p:sp>
    </p:spTree>
    <p:extLst>
      <p:ext uri="{BB962C8B-B14F-4D97-AF65-F5344CB8AC3E}">
        <p14:creationId xmlns:p14="http://schemas.microsoft.com/office/powerpoint/2010/main" val="90064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15</a:t>
            </a:fld>
            <a:endParaRPr kumimoji="1" lang="ja-JP" altLang="en-US"/>
          </a:p>
        </p:txBody>
      </p:sp>
    </p:spTree>
    <p:extLst>
      <p:ext uri="{BB962C8B-B14F-4D97-AF65-F5344CB8AC3E}">
        <p14:creationId xmlns:p14="http://schemas.microsoft.com/office/powerpoint/2010/main" val="4002630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16</a:t>
            </a:fld>
            <a:endParaRPr kumimoji="1" lang="ja-JP" altLang="en-US"/>
          </a:p>
        </p:txBody>
      </p:sp>
    </p:spTree>
    <p:extLst>
      <p:ext uri="{BB962C8B-B14F-4D97-AF65-F5344CB8AC3E}">
        <p14:creationId xmlns:p14="http://schemas.microsoft.com/office/powerpoint/2010/main" val="3870474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20</a:t>
            </a:fld>
            <a:endParaRPr kumimoji="1" lang="ja-JP" altLang="en-US"/>
          </a:p>
        </p:txBody>
      </p:sp>
    </p:spTree>
    <p:extLst>
      <p:ext uri="{BB962C8B-B14F-4D97-AF65-F5344CB8AC3E}">
        <p14:creationId xmlns:p14="http://schemas.microsoft.com/office/powerpoint/2010/main" val="584171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2.jp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6.xml"/><Relationship Id="rId5" Type="http://schemas.openxmlformats.org/officeDocument/2006/relationships/image" Target="../media/image2.jp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0" y="6513342"/>
            <a:ext cx="18291174" cy="759789"/>
          </a:xfrm>
          <a:blipFill dpi="0" rotWithShape="0">
            <a:blip r:embed="rId3">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856342" y="2478202"/>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885370" y="2659302"/>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8" y="2478202"/>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0" y="651284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0"/>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15" hasCustomPrompt="1"/>
          </p:nvPr>
        </p:nvSpPr>
        <p:spPr>
          <a:xfrm>
            <a:off x="882889" y="6851278"/>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8" name="正方形/長方形 27"/>
          <p:cNvSpPr/>
          <p:nvPr userDrawn="1"/>
        </p:nvSpPr>
        <p:spPr>
          <a:xfrm>
            <a:off x="9475334" y="2474303"/>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9" name="直線コネクタ 28"/>
          <p:cNvCxnSpPr/>
          <p:nvPr userDrawn="1"/>
        </p:nvCxnSpPr>
        <p:spPr>
          <a:xfrm>
            <a:off x="9504362" y="2655403"/>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0"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2" y="6508945"/>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49"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7"/>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18" hasCustomPrompt="1"/>
          </p:nvPr>
        </p:nvSpPr>
        <p:spPr>
          <a:xfrm>
            <a:off x="9501881" y="6847379"/>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20387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22160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23253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1555985"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1553504"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717929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735665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7"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6696559"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6694078"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12307442"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12484801"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6"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11822227"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834033"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1139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112062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72866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72618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5091326"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5268685"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4985956"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4983475"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93486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95259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9243249"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9240768"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9" name="円/楕円 28"/>
          <p:cNvSpPr/>
          <p:nvPr userDrawn="1"/>
        </p:nvSpPr>
        <p:spPr>
          <a:xfrm>
            <a:off x="1360591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378327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4" hasCustomPrompt="1"/>
          </p:nvPr>
        </p:nvSpPr>
        <p:spPr>
          <a:xfrm>
            <a:off x="1349806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2713863"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890692"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39"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42197"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7667900"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7844729"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6"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6697710" y="6402817"/>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6696234" y="5764649"/>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12627115"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803944"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1"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1" hasCustomPrompt="1"/>
          </p:nvPr>
        </p:nvSpPr>
        <p:spPr>
          <a:xfrm>
            <a:off x="11655449"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3697839"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3874668"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5"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75099" y="6398218"/>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72436" y="5760050"/>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11582633"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1759462"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09"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7"/>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9657230" y="5764649"/>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5"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1"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6"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0"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6" name="テキスト プレースホルダー 5"/>
          <p:cNvSpPr>
            <a:spLocks noGrp="1"/>
          </p:cNvSpPr>
          <p:nvPr>
            <p:ph type="body" sz="quarter" idx="38" hasCustomPrompt="1"/>
          </p:nvPr>
        </p:nvSpPr>
        <p:spPr>
          <a:xfrm>
            <a:off x="1128756"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38" name="テキスト プレースホルダー 5"/>
          <p:cNvSpPr>
            <a:spLocks noGrp="1"/>
          </p:cNvSpPr>
          <p:nvPr>
            <p:ph type="body" sz="quarter" idx="39" hasCustomPrompt="1"/>
          </p:nvPr>
        </p:nvSpPr>
        <p:spPr>
          <a:xfrm>
            <a:off x="6723590" y="2954499"/>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0" name="テキスト プレースホルダー 5"/>
          <p:cNvSpPr>
            <a:spLocks noGrp="1"/>
          </p:cNvSpPr>
          <p:nvPr>
            <p:ph type="body" sz="quarter" idx="40" hasCustomPrompt="1"/>
          </p:nvPr>
        </p:nvSpPr>
        <p:spPr>
          <a:xfrm>
            <a:off x="12374694"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1" name="テキスト プレースホルダー 5"/>
          <p:cNvSpPr>
            <a:spLocks noGrp="1"/>
          </p:cNvSpPr>
          <p:nvPr>
            <p:ph type="body" sz="quarter" idx="41" hasCustomPrompt="1"/>
          </p:nvPr>
        </p:nvSpPr>
        <p:spPr>
          <a:xfrm>
            <a:off x="1128756"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2" name="テキスト プレースホルダー 5"/>
          <p:cNvSpPr>
            <a:spLocks noGrp="1"/>
          </p:cNvSpPr>
          <p:nvPr>
            <p:ph type="body" sz="quarter" idx="42" hasCustomPrompt="1"/>
          </p:nvPr>
        </p:nvSpPr>
        <p:spPr>
          <a:xfrm>
            <a:off x="6751725"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3" name="テキスト プレースホルダー 5"/>
          <p:cNvSpPr>
            <a:spLocks noGrp="1"/>
          </p:cNvSpPr>
          <p:nvPr>
            <p:ph type="body" sz="quarter" idx="43" hasCustomPrompt="1"/>
          </p:nvPr>
        </p:nvSpPr>
        <p:spPr>
          <a:xfrm>
            <a:off x="12374693"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8" name="山形 7"/>
          <p:cNvSpPr/>
          <p:nvPr userDrawn="1"/>
        </p:nvSpPr>
        <p:spPr>
          <a:xfrm>
            <a:off x="876065"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19175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山形 12"/>
          <p:cNvSpPr/>
          <p:nvPr userDrawn="1"/>
        </p:nvSpPr>
        <p:spPr>
          <a:xfrm>
            <a:off x="5232243"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userDrawn="1"/>
        </p:nvSpPr>
        <p:spPr>
          <a:xfrm>
            <a:off x="9272736"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山形 15"/>
          <p:cNvSpPr/>
          <p:nvPr userDrawn="1"/>
        </p:nvSpPr>
        <p:spPr>
          <a:xfrm>
            <a:off x="12997545"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山形 16"/>
          <p:cNvSpPr/>
          <p:nvPr userDrawn="1"/>
        </p:nvSpPr>
        <p:spPr>
          <a:xfrm>
            <a:off x="1331323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16" hasCustomPrompt="1"/>
          </p:nvPr>
        </p:nvSpPr>
        <p:spPr>
          <a:xfrm>
            <a:off x="554987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7" hasCustomPrompt="1"/>
          </p:nvPr>
        </p:nvSpPr>
        <p:spPr>
          <a:xfrm>
            <a:off x="9590363"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テキスト プレースホルダー 5"/>
          <p:cNvSpPr>
            <a:spLocks noGrp="1"/>
          </p:cNvSpPr>
          <p:nvPr>
            <p:ph type="body" sz="quarter" idx="18" hasCustomPrompt="1"/>
          </p:nvPr>
        </p:nvSpPr>
        <p:spPr>
          <a:xfrm>
            <a:off x="13630857"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12" hasCustomPrompt="1"/>
          </p:nvPr>
        </p:nvSpPr>
        <p:spPr>
          <a:xfrm>
            <a:off x="119175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9" hasCustomPrompt="1"/>
          </p:nvPr>
        </p:nvSpPr>
        <p:spPr>
          <a:xfrm>
            <a:off x="521394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0" hasCustomPrompt="1"/>
          </p:nvPr>
        </p:nvSpPr>
        <p:spPr>
          <a:xfrm>
            <a:off x="926942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21" hasCustomPrompt="1"/>
          </p:nvPr>
        </p:nvSpPr>
        <p:spPr>
          <a:xfrm>
            <a:off x="1329161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8" name="テキスト プレースホルダー 5"/>
          <p:cNvSpPr>
            <a:spLocks noGrp="1"/>
          </p:cNvSpPr>
          <p:nvPr>
            <p:ph type="body" sz="quarter" idx="19" hasCustomPrompt="1"/>
          </p:nvPr>
        </p:nvSpPr>
        <p:spPr>
          <a:xfrm>
            <a:off x="4767006"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20" hasCustomPrompt="1"/>
          </p:nvPr>
        </p:nvSpPr>
        <p:spPr>
          <a:xfrm>
            <a:off x="8651737"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0" name="テキスト プレースホルダー 5"/>
          <p:cNvSpPr>
            <a:spLocks noGrp="1"/>
          </p:cNvSpPr>
          <p:nvPr>
            <p:ph type="body" sz="quarter" idx="21" hasCustomPrompt="1"/>
          </p:nvPr>
        </p:nvSpPr>
        <p:spPr>
          <a:xfrm>
            <a:off x="12660918"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2" hasCustomPrompt="1"/>
          </p:nvPr>
        </p:nvSpPr>
        <p:spPr>
          <a:xfrm>
            <a:off x="5522233" y="6410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2" name="テキスト プレースホルダー 5"/>
          <p:cNvSpPr>
            <a:spLocks noGrp="1"/>
          </p:cNvSpPr>
          <p:nvPr>
            <p:ph type="body" sz="quarter" idx="23" hasCustomPrompt="1"/>
          </p:nvPr>
        </p:nvSpPr>
        <p:spPr>
          <a:xfrm>
            <a:off x="9406964" y="4182296"/>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4" hasCustomPrompt="1"/>
          </p:nvPr>
        </p:nvSpPr>
        <p:spPr>
          <a:xfrm>
            <a:off x="13416145" y="6409792"/>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1137443" y="2757492"/>
            <a:ext cx="16016288" cy="5214937"/>
          </a:xfrm>
        </p:spPr>
        <p:txBody>
          <a:bodyPr anchor="ctr">
            <a:normAutofit/>
          </a:bodyPr>
          <a:lstStyle>
            <a:lvl1pPr algn="ctr">
              <a:defRPr sz="2400" baseline="0">
                <a:solidFill>
                  <a:schemeClr val="tx2"/>
                </a:solidFill>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6" y="5808549"/>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rot="10800000" flipV="1">
            <a:off x="8499955" y="4297738"/>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14"/>
          <p:cNvSpPr/>
          <p:nvPr userDrawn="1"/>
        </p:nvSpPr>
        <p:spPr>
          <a:xfrm rot="10800000" flipV="1">
            <a:off x="5430773" y="7365307"/>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43542" y="7953829"/>
            <a:ext cx="6290425"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9541032" y="2594203"/>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18900000">
            <a:off x="3027792" y="5277643"/>
            <a:ext cx="9782963"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userDrawn="1"/>
        </p:nvCxnSpPr>
        <p:spPr>
          <a:xfrm flipV="1">
            <a:off x="4397829"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8"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1" y="6691624"/>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6" hasCustomPrompt="1"/>
          </p:nvPr>
        </p:nvSpPr>
        <p:spPr>
          <a:xfrm>
            <a:off x="2235401" y="517083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7" hasCustomPrompt="1"/>
          </p:nvPr>
        </p:nvSpPr>
        <p:spPr>
          <a:xfrm>
            <a:off x="3672114" y="365004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2" hasCustomPrompt="1"/>
          </p:nvPr>
        </p:nvSpPr>
        <p:spPr>
          <a:xfrm>
            <a:off x="10442441" y="3751413"/>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18" hasCustomPrompt="1"/>
          </p:nvPr>
        </p:nvSpPr>
        <p:spPr>
          <a:xfrm>
            <a:off x="8938994" y="5281432"/>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6" name="テキスト プレースホルダー 5"/>
          <p:cNvSpPr>
            <a:spLocks noGrp="1"/>
          </p:cNvSpPr>
          <p:nvPr>
            <p:ph type="body" sz="quarter" idx="19" hasCustomPrompt="1"/>
          </p:nvPr>
        </p:nvSpPr>
        <p:spPr>
          <a:xfrm>
            <a:off x="7376002" y="6811450"/>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63" name="グループ化 62"/>
          <p:cNvGrpSpPr/>
          <p:nvPr userDrawn="1"/>
        </p:nvGrpSpPr>
        <p:grpSpPr>
          <a:xfrm>
            <a:off x="5370801" y="6628678"/>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8"/>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userDrawn="1"/>
        </p:nvGrpSpPr>
        <p:grpSpPr>
          <a:xfrm>
            <a:off x="6918044"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userDrawn="1"/>
        </p:nvGrpSpPr>
        <p:grpSpPr>
          <a:xfrm>
            <a:off x="8439983" y="3561109"/>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5" y="370596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73379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733798"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8"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0"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35" name="テキスト プレースホルダー 5"/>
          <p:cNvSpPr>
            <a:spLocks noGrp="1"/>
          </p:cNvSpPr>
          <p:nvPr>
            <p:ph type="body" sz="quarter" idx="22" hasCustomPrompt="1"/>
          </p:nvPr>
        </p:nvSpPr>
        <p:spPr>
          <a:xfrm>
            <a:off x="189784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42" name="正方形/長方形 41"/>
          <p:cNvSpPr/>
          <p:nvPr userDrawn="1"/>
        </p:nvSpPr>
        <p:spPr>
          <a:xfrm>
            <a:off x="5013302"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43" name="直線コネクタ 42"/>
          <p:cNvCxnSpPr/>
          <p:nvPr userDrawn="1"/>
        </p:nvCxnSpPr>
        <p:spPr>
          <a:xfrm>
            <a:off x="5013302"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2"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2"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4"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49" name="テキスト プレースホルダー 5"/>
          <p:cNvSpPr>
            <a:spLocks noGrp="1"/>
          </p:cNvSpPr>
          <p:nvPr>
            <p:ph type="body" sz="quarter" idx="25" hasCustomPrompt="1"/>
          </p:nvPr>
        </p:nvSpPr>
        <p:spPr>
          <a:xfrm>
            <a:off x="6177348"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2" name="正方形/長方形 51"/>
          <p:cNvSpPr/>
          <p:nvPr userDrawn="1"/>
        </p:nvSpPr>
        <p:spPr>
          <a:xfrm>
            <a:off x="9306834"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7"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6"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59" name="テキスト プレースホルダー 5"/>
          <p:cNvSpPr>
            <a:spLocks noGrp="1"/>
          </p:cNvSpPr>
          <p:nvPr>
            <p:ph type="body" sz="quarter" idx="28" hasCustomPrompt="1"/>
          </p:nvPr>
        </p:nvSpPr>
        <p:spPr>
          <a:xfrm>
            <a:off x="10470880"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0" name="正方形/長方形 59"/>
          <p:cNvSpPr/>
          <p:nvPr userDrawn="1"/>
        </p:nvSpPr>
        <p:spPr>
          <a:xfrm>
            <a:off x="1358633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61" name="直線コネクタ 60"/>
          <p:cNvCxnSpPr/>
          <p:nvPr userDrawn="1"/>
        </p:nvCxnSpPr>
        <p:spPr>
          <a:xfrm>
            <a:off x="13586338"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8"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0"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67" name="テキスト プレースホルダー 5"/>
          <p:cNvSpPr>
            <a:spLocks noGrp="1"/>
          </p:cNvSpPr>
          <p:nvPr>
            <p:ph type="body" sz="quarter" idx="31" hasCustomPrompt="1"/>
          </p:nvPr>
        </p:nvSpPr>
        <p:spPr>
          <a:xfrm>
            <a:off x="1475038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テキスト プレースホルダー 5"/>
          <p:cNvSpPr>
            <a:spLocks noGrp="1"/>
          </p:cNvSpPr>
          <p:nvPr>
            <p:ph type="body" sz="quarter" idx="21" hasCustomPrompt="1"/>
          </p:nvPr>
        </p:nvSpPr>
        <p:spPr>
          <a:xfrm>
            <a:off x="1589849" y="7919145"/>
            <a:ext cx="15083341" cy="113309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43542" y="22999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10800000">
            <a:off x="8179775" y="27571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rot="3000000">
            <a:off x="6113747" y="3878408"/>
            <a:ext cx="6081921" cy="914400"/>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userDrawn="1"/>
        </p:nvSpPr>
        <p:spPr>
          <a:xfrm rot="3000000">
            <a:off x="6113747" y="3878410"/>
            <a:ext cx="6081921" cy="914400"/>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userDrawn="1"/>
        </p:nvCxnSpPr>
        <p:spPr>
          <a:xfrm flipH="1" flipV="1">
            <a:off x="7141030" y="2405436"/>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9" y="2343521"/>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2488664"/>
            <a:ext cx="9741478" cy="3236686"/>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5" name="図プレースホルダー 34"/>
          <p:cNvSpPr>
            <a:spLocks noGrp="1"/>
          </p:cNvSpPr>
          <p:nvPr>
            <p:ph type="pic" sz="quarter" idx="15" hasCustomPrompt="1"/>
          </p:nvPr>
        </p:nvSpPr>
        <p:spPr>
          <a:xfrm>
            <a:off x="8566741" y="2956979"/>
            <a:ext cx="9724435"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smtClean="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5" y="6762116"/>
            <a:ext cx="1240326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1" name="テキスト プレースホルダー 5"/>
          <p:cNvSpPr>
            <a:spLocks noGrp="1"/>
          </p:cNvSpPr>
          <p:nvPr>
            <p:ph type="body" sz="quarter" idx="19" hasCustomPrompt="1"/>
          </p:nvPr>
        </p:nvSpPr>
        <p:spPr>
          <a:xfrm>
            <a:off x="2184392" y="7453352"/>
            <a:ext cx="13933714" cy="1560019"/>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図プレースホルダー 4"/>
          <p:cNvSpPr>
            <a:spLocks noGrp="1"/>
          </p:cNvSpPr>
          <p:nvPr>
            <p:ph type="pic" sz="quarter" idx="12" hasCustomPrompt="1"/>
          </p:nvPr>
        </p:nvSpPr>
        <p:spPr>
          <a:xfrm>
            <a:off x="860144" y="2784997"/>
            <a:ext cx="5940000"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smtClean="0"/>
              <a:t>Add an image</a:t>
            </a:r>
            <a:endParaRPr kumimoji="1" lang="ja-JP" altLang="en-US" dirty="0"/>
          </a:p>
        </p:txBody>
      </p:sp>
      <p:sp>
        <p:nvSpPr>
          <p:cNvPr id="31" name="図プレースホルダー 4"/>
          <p:cNvSpPr>
            <a:spLocks noGrp="1"/>
          </p:cNvSpPr>
          <p:nvPr>
            <p:ph type="pic" sz="quarter" idx="14" hasCustomPrompt="1"/>
          </p:nvPr>
        </p:nvSpPr>
        <p:spPr>
          <a:xfrm>
            <a:off x="6870484"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15" hasCustomPrompt="1"/>
          </p:nvPr>
        </p:nvSpPr>
        <p:spPr>
          <a:xfrm>
            <a:off x="14337245" y="5808997"/>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8" name="正方形/長方形 7"/>
          <p:cNvSpPr/>
          <p:nvPr userDrawn="1"/>
        </p:nvSpPr>
        <p:spPr>
          <a:xfrm>
            <a:off x="6872750" y="5808997"/>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9883985" y="2827201"/>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10057328" y="2978709"/>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46093" y="5960505"/>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19" y="3404383"/>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17" hasCustomPrompt="1"/>
          </p:nvPr>
        </p:nvSpPr>
        <p:spPr>
          <a:xfrm>
            <a:off x="10274619" y="4009296"/>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39" name="テキスト プレースホルダー 5"/>
          <p:cNvSpPr>
            <a:spLocks noGrp="1"/>
          </p:cNvSpPr>
          <p:nvPr>
            <p:ph type="body" sz="quarter" idx="18" hasCustomPrompt="1"/>
          </p:nvPr>
        </p:nvSpPr>
        <p:spPr>
          <a:xfrm>
            <a:off x="7263384" y="6398458"/>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0" name="テキスト プレースホルダー 5"/>
          <p:cNvSpPr>
            <a:spLocks noGrp="1"/>
          </p:cNvSpPr>
          <p:nvPr>
            <p:ph type="body" sz="quarter" idx="19" hasCustomPrompt="1"/>
          </p:nvPr>
        </p:nvSpPr>
        <p:spPr>
          <a:xfrm>
            <a:off x="7263384" y="7003371"/>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アーチ 5"/>
          <p:cNvSpPr/>
          <p:nvPr userDrawn="1"/>
        </p:nvSpPr>
        <p:spPr>
          <a:xfrm rot="5280000">
            <a:off x="8940082" y="2911175"/>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3" name="テキスト プレースホルダー 5"/>
          <p:cNvSpPr>
            <a:spLocks noGrp="1"/>
          </p:cNvSpPr>
          <p:nvPr>
            <p:ph type="body" sz="quarter" idx="12" hasCustomPrompt="1"/>
          </p:nvPr>
        </p:nvSpPr>
        <p:spPr>
          <a:xfrm>
            <a:off x="12163711" y="362206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18"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5" name="テキスト プレースホルダー 5"/>
          <p:cNvSpPr>
            <a:spLocks noGrp="1"/>
          </p:cNvSpPr>
          <p:nvPr>
            <p:ph type="body" sz="quarter" idx="19" hasCustomPrompt="1"/>
          </p:nvPr>
        </p:nvSpPr>
        <p:spPr>
          <a:xfrm>
            <a:off x="12163711" y="670054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796037" y="362206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796037" y="670054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0" name="テキスト プレースホルダー 21"/>
          <p:cNvSpPr>
            <a:spLocks noGrp="1"/>
          </p:cNvSpPr>
          <p:nvPr>
            <p:ph type="body" sz="quarter" idx="24" hasCustomPrompt="1"/>
          </p:nvPr>
        </p:nvSpPr>
        <p:spPr>
          <a:xfrm>
            <a:off x="7315199" y="4506835"/>
            <a:ext cx="3671668" cy="2360494"/>
          </a:xfrm>
        </p:spPr>
        <p:txBody>
          <a:bodyPr anchor="ctr">
            <a:noAutofit/>
          </a:bodyPr>
          <a:lstStyle>
            <a:lvl1pPr marL="0" marR="0" indent="0" algn="ctr" defTabSz="1633027" rtl="0" eaLnBrk="1" fontAlgn="auto" latinLnBrk="0" hangingPunct="1">
              <a:lnSpc>
                <a:spcPts val="6000"/>
              </a:lnSpc>
              <a:spcBef>
                <a:spcPts val="0"/>
              </a:spcBef>
              <a:spcAft>
                <a:spcPts val="0"/>
              </a:spcAft>
              <a:buClrTx/>
              <a:buSzTx/>
              <a:buFontTx/>
              <a:buNone/>
              <a:tabLst/>
              <a:defRPr sz="6000" baseline="0">
                <a:solidFill>
                  <a:schemeClr val="tx2"/>
                </a:solidFill>
                <a:latin typeface="Bebas Neue Regular" panose="00000500000000000000" pitchFamily="2" charset="0"/>
              </a:defRPr>
            </a:lvl1pPr>
          </a:lstStyle>
          <a:p>
            <a:pPr lvl="0"/>
            <a:r>
              <a:rPr kumimoji="1" lang="en-US" altLang="ja-JP" dirty="0" err="1" smtClean="0"/>
              <a:t>WORd</a:t>
            </a:r>
            <a:endParaRPr kumimoji="1" lang="en-US" altLang="ja-JP" dirty="0" smtClean="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涙形 6"/>
          <p:cNvSpPr/>
          <p:nvPr userDrawn="1"/>
        </p:nvSpPr>
        <p:spPr>
          <a:xfrm>
            <a:off x="6163238" y="5570804"/>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涙形 25"/>
          <p:cNvSpPr/>
          <p:nvPr userDrawn="1"/>
        </p:nvSpPr>
        <p:spPr>
          <a:xfrm rot="5400000">
            <a:off x="6163237" y="2588452"/>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涙形 40"/>
          <p:cNvSpPr/>
          <p:nvPr userDrawn="1"/>
        </p:nvSpPr>
        <p:spPr>
          <a:xfrm rot="16200000">
            <a:off x="9145589" y="5570804"/>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涙形 41"/>
          <p:cNvSpPr>
            <a:spLocks noChangeAspect="1"/>
          </p:cNvSpPr>
          <p:nvPr userDrawn="1"/>
        </p:nvSpPr>
        <p:spPr>
          <a:xfrm rot="16200000">
            <a:off x="9322764" y="5747980"/>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p:cNvSpPr/>
          <p:nvPr userDrawn="1"/>
        </p:nvSpPr>
        <p:spPr>
          <a:xfrm rot="10800000">
            <a:off x="9145589" y="2589078"/>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p:cNvSpPr>
            <a:spLocks noChangeAspect="1"/>
          </p:cNvSpPr>
          <p:nvPr userDrawn="1"/>
        </p:nvSpPr>
        <p:spPr>
          <a:xfrm rot="10800000">
            <a:off x="9322765"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4" y="337367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8" name="テキスト プレースホルダー 5"/>
          <p:cNvSpPr>
            <a:spLocks noGrp="1"/>
          </p:cNvSpPr>
          <p:nvPr>
            <p:ph type="body" sz="quarter" idx="17" hasCustomPrompt="1"/>
          </p:nvPr>
        </p:nvSpPr>
        <p:spPr>
          <a:xfrm>
            <a:off x="10290219" y="3399078"/>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9" name="テキスト プレースホルダー 5"/>
          <p:cNvSpPr>
            <a:spLocks noGrp="1"/>
          </p:cNvSpPr>
          <p:nvPr>
            <p:ph type="body" sz="quarter" idx="18" hasCustomPrompt="1"/>
          </p:nvPr>
        </p:nvSpPr>
        <p:spPr>
          <a:xfrm>
            <a:off x="7336004"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0" name="テキスト プレースホルダー 5"/>
          <p:cNvSpPr>
            <a:spLocks noGrp="1"/>
          </p:cNvSpPr>
          <p:nvPr>
            <p:ph type="body" sz="quarter" idx="19" hasCustomPrompt="1"/>
          </p:nvPr>
        </p:nvSpPr>
        <p:spPr>
          <a:xfrm>
            <a:off x="10290219"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1"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21" hasCustomPrompt="1"/>
          </p:nvPr>
        </p:nvSpPr>
        <p:spPr>
          <a:xfrm>
            <a:off x="796037" y="362206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3"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3" hasCustomPrompt="1"/>
          </p:nvPr>
        </p:nvSpPr>
        <p:spPr>
          <a:xfrm>
            <a:off x="796037" y="670054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24"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2" hasCustomPrompt="1"/>
          </p:nvPr>
        </p:nvSpPr>
        <p:spPr>
          <a:xfrm>
            <a:off x="12163711" y="362206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テキスト プレースホルダー 5"/>
          <p:cNvSpPr>
            <a:spLocks noGrp="1"/>
          </p:cNvSpPr>
          <p:nvPr>
            <p:ph type="body" sz="quarter" idx="25"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26" hasCustomPrompt="1"/>
          </p:nvPr>
        </p:nvSpPr>
        <p:spPr>
          <a:xfrm>
            <a:off x="12163711" y="670054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7" y="278423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rot="5400000">
            <a:off x="5739037" y="4121984"/>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userDrawn="1"/>
        </p:nvSpPr>
        <p:spPr>
          <a:xfrm rot="5400000">
            <a:off x="5739037" y="5459731"/>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userDrawn="1"/>
        </p:nvSpPr>
        <p:spPr>
          <a:xfrm rot="5400000">
            <a:off x="5739037" y="6797478"/>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userDrawn="1"/>
        </p:nvSpPr>
        <p:spPr>
          <a:xfrm rot="5400000">
            <a:off x="5739037" y="8135225"/>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テキスト プレースホルダー 5"/>
          <p:cNvSpPr>
            <a:spLocks noGrp="1"/>
          </p:cNvSpPr>
          <p:nvPr>
            <p:ph type="body" sz="quarter" idx="20" hasCustomPrompt="1"/>
          </p:nvPr>
        </p:nvSpPr>
        <p:spPr>
          <a:xfrm>
            <a:off x="1648022" y="2710891"/>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9" name="テキスト プレースホルダー 5"/>
          <p:cNvSpPr>
            <a:spLocks noGrp="1"/>
          </p:cNvSpPr>
          <p:nvPr>
            <p:ph type="body" sz="quarter" idx="21" hasCustomPrompt="1"/>
          </p:nvPr>
        </p:nvSpPr>
        <p:spPr>
          <a:xfrm>
            <a:off x="6529511" y="2512965"/>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6" name="テキスト プレースホルダー 5"/>
          <p:cNvSpPr>
            <a:spLocks noGrp="1"/>
          </p:cNvSpPr>
          <p:nvPr>
            <p:ph type="body" sz="quarter" idx="22" hasCustomPrompt="1"/>
          </p:nvPr>
        </p:nvSpPr>
        <p:spPr>
          <a:xfrm>
            <a:off x="1648022" y="4048638"/>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17" name="テキスト プレースホルダー 5"/>
          <p:cNvSpPr>
            <a:spLocks noGrp="1"/>
          </p:cNvSpPr>
          <p:nvPr>
            <p:ph type="body" sz="quarter" idx="23" hasCustomPrompt="1"/>
          </p:nvPr>
        </p:nvSpPr>
        <p:spPr>
          <a:xfrm>
            <a:off x="6529511" y="3850712"/>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4" hasCustomPrompt="1"/>
          </p:nvPr>
        </p:nvSpPr>
        <p:spPr>
          <a:xfrm>
            <a:off x="1648022" y="5386385"/>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1" name="テキスト プレースホルダー 5"/>
          <p:cNvSpPr>
            <a:spLocks noGrp="1"/>
          </p:cNvSpPr>
          <p:nvPr>
            <p:ph type="body" sz="quarter" idx="25" hasCustomPrompt="1"/>
          </p:nvPr>
        </p:nvSpPr>
        <p:spPr>
          <a:xfrm>
            <a:off x="6529511" y="5188459"/>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6" hasCustomPrompt="1"/>
          </p:nvPr>
        </p:nvSpPr>
        <p:spPr>
          <a:xfrm>
            <a:off x="1648022" y="6724132"/>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5" name="テキスト プレースホルダー 5"/>
          <p:cNvSpPr>
            <a:spLocks noGrp="1"/>
          </p:cNvSpPr>
          <p:nvPr>
            <p:ph type="body" sz="quarter" idx="27" hasCustomPrompt="1"/>
          </p:nvPr>
        </p:nvSpPr>
        <p:spPr>
          <a:xfrm>
            <a:off x="6529511" y="6526206"/>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8" hasCustomPrompt="1"/>
          </p:nvPr>
        </p:nvSpPr>
        <p:spPr>
          <a:xfrm>
            <a:off x="1648022" y="8061879"/>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9" name="テキスト プレースホルダー 5"/>
          <p:cNvSpPr>
            <a:spLocks noGrp="1"/>
          </p:cNvSpPr>
          <p:nvPr>
            <p:ph type="body" sz="quarter" idx="29" hasCustomPrompt="1"/>
          </p:nvPr>
        </p:nvSpPr>
        <p:spPr>
          <a:xfrm>
            <a:off x="6529511" y="7863953"/>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2343184"/>
            <a:ext cx="387425" cy="1383106"/>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3680931"/>
            <a:ext cx="387425" cy="1383106"/>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5018678"/>
            <a:ext cx="387425" cy="1383106"/>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6356425"/>
            <a:ext cx="387425" cy="1383106"/>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7694172"/>
            <a:ext cx="387425" cy="1383106"/>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914558" y="282510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4" hasCustomPrompt="1"/>
          </p:nvPr>
        </p:nvSpPr>
        <p:spPr>
          <a:xfrm>
            <a:off x="2271727"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270250"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9208756" y="2825104"/>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373245"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6"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10564755"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10563278"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914558" y="4862822"/>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79046"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7"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2270250"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9208756" y="4862822"/>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9373245"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6"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10564755"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10563278"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2070161"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4" y="3171312"/>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2073176"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1"/>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2070161"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4" y="5169770"/>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2070161"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4" y="6168998"/>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182486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182788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182486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182486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山形 19"/>
          <p:cNvSpPr/>
          <p:nvPr userDrawn="1"/>
        </p:nvSpPr>
        <p:spPr>
          <a:xfrm>
            <a:off x="928420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2" name="山形 21"/>
          <p:cNvSpPr/>
          <p:nvPr userDrawn="1"/>
        </p:nvSpPr>
        <p:spPr>
          <a:xfrm>
            <a:off x="928722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4" name="山形 23"/>
          <p:cNvSpPr/>
          <p:nvPr userDrawn="1"/>
        </p:nvSpPr>
        <p:spPr>
          <a:xfrm>
            <a:off x="928420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6" name="山形 25"/>
          <p:cNvSpPr/>
          <p:nvPr userDrawn="1"/>
        </p:nvSpPr>
        <p:spPr>
          <a:xfrm>
            <a:off x="928420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37578" y="8555276"/>
            <a:ext cx="6488482" cy="350728"/>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6125227" y="6492483"/>
            <a:ext cx="6237961" cy="350728"/>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5400000">
            <a:off x="5022378" y="7518263"/>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8"/>
          <p:cNvSpPr/>
          <p:nvPr userDrawn="1"/>
        </p:nvSpPr>
        <p:spPr>
          <a:xfrm rot="5400000">
            <a:off x="10934662" y="5439737"/>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8"/>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5" name="テキスト プレースホルダー 5"/>
          <p:cNvSpPr>
            <a:spLocks noGrp="1"/>
          </p:cNvSpPr>
          <p:nvPr>
            <p:ph type="body" sz="quarter" idx="20" hasCustomPrompt="1"/>
          </p:nvPr>
        </p:nvSpPr>
        <p:spPr>
          <a:xfrm>
            <a:off x="1653436" y="6417416"/>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テキスト プレースホルダー 5"/>
          <p:cNvSpPr>
            <a:spLocks noGrp="1"/>
          </p:cNvSpPr>
          <p:nvPr>
            <p:ph type="body" sz="quarter" idx="21" hasCustomPrompt="1"/>
          </p:nvPr>
        </p:nvSpPr>
        <p:spPr>
          <a:xfrm>
            <a:off x="1653436" y="6961160"/>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22" hasCustomPrompt="1"/>
          </p:nvPr>
        </p:nvSpPr>
        <p:spPr>
          <a:xfrm>
            <a:off x="6423693" y="4298172"/>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8" name="テキスト プレースホルダー 5"/>
          <p:cNvSpPr>
            <a:spLocks noGrp="1"/>
          </p:cNvSpPr>
          <p:nvPr>
            <p:ph type="body" sz="quarter" idx="23" hasCustomPrompt="1"/>
          </p:nvPr>
        </p:nvSpPr>
        <p:spPr>
          <a:xfrm>
            <a:off x="7317289" y="4398380"/>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24" hasCustomPrompt="1"/>
          </p:nvPr>
        </p:nvSpPr>
        <p:spPr>
          <a:xfrm>
            <a:off x="7317289" y="4942124"/>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5" hasCustomPrompt="1"/>
          </p:nvPr>
        </p:nvSpPr>
        <p:spPr>
          <a:xfrm>
            <a:off x="12314013" y="2230603"/>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21" name="テキスト プレースホルダー 5"/>
          <p:cNvSpPr>
            <a:spLocks noGrp="1"/>
          </p:cNvSpPr>
          <p:nvPr>
            <p:ph type="body" sz="quarter" idx="26" hasCustomPrompt="1"/>
          </p:nvPr>
        </p:nvSpPr>
        <p:spPr>
          <a:xfrm>
            <a:off x="13207609" y="2330811"/>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27" hasCustomPrompt="1"/>
          </p:nvPr>
        </p:nvSpPr>
        <p:spPr>
          <a:xfrm>
            <a:off x="13207609" y="2874555"/>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直角三角形 24"/>
          <p:cNvSpPr/>
          <p:nvPr userDrawn="1"/>
        </p:nvSpPr>
        <p:spPr>
          <a:xfrm rot="5400000">
            <a:off x="6659409" y="706510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userDrawn="1"/>
        </p:nvSpPr>
        <p:spPr>
          <a:xfrm rot="5400000">
            <a:off x="12579738" y="500596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二等辺三角形 5"/>
          <p:cNvSpPr/>
          <p:nvPr userDrawn="1"/>
        </p:nvSpPr>
        <p:spPr>
          <a:xfrm rot="10800000">
            <a:off x="2689082"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正方形/長方形 6"/>
          <p:cNvSpPr/>
          <p:nvPr userDrawn="1"/>
        </p:nvSpPr>
        <p:spPr>
          <a:xfrm>
            <a:off x="-29028"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2689082"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userDrawn="1"/>
        </p:nvSpPr>
        <p:spPr>
          <a:xfrm>
            <a:off x="6701233"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userDrawn="1"/>
        </p:nvSpPr>
        <p:spPr>
          <a:xfrm>
            <a:off x="10713384"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4725535"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129590"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3" name="正方形/長方形 12"/>
          <p:cNvSpPr/>
          <p:nvPr userDrawn="1"/>
        </p:nvSpPr>
        <p:spPr>
          <a:xfrm>
            <a:off x="1318276"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9"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5" name="二等辺三角形 14"/>
          <p:cNvSpPr/>
          <p:nvPr userDrawn="1"/>
        </p:nvSpPr>
        <p:spPr>
          <a:xfrm rot="10800000">
            <a:off x="6702283"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正方形/長方形 15"/>
          <p:cNvSpPr/>
          <p:nvPr userDrawn="1"/>
        </p:nvSpPr>
        <p:spPr>
          <a:xfrm>
            <a:off x="5142791"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正方形/長方形 16"/>
          <p:cNvSpPr/>
          <p:nvPr userDrawn="1"/>
        </p:nvSpPr>
        <p:spPr>
          <a:xfrm>
            <a:off x="5331477"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60"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9" name="二等辺三角形 18"/>
          <p:cNvSpPr/>
          <p:nvPr userDrawn="1"/>
        </p:nvSpPr>
        <p:spPr>
          <a:xfrm rot="10800000">
            <a:off x="10719594" y="4329962"/>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正方形/長方形 19"/>
          <p:cNvSpPr/>
          <p:nvPr userDrawn="1"/>
        </p:nvSpPr>
        <p:spPr>
          <a:xfrm>
            <a:off x="9160102" y="3370732"/>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1" name="正方形/長方形 20"/>
          <p:cNvSpPr/>
          <p:nvPr userDrawn="1"/>
        </p:nvSpPr>
        <p:spPr>
          <a:xfrm>
            <a:off x="9348788" y="3548532"/>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1" y="3693377"/>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3" name="二等辺三角形 22"/>
          <p:cNvSpPr/>
          <p:nvPr userDrawn="1"/>
        </p:nvSpPr>
        <p:spPr>
          <a:xfrm rot="10800000">
            <a:off x="14725535" y="4340844"/>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4" name="正方形/長方形 23"/>
          <p:cNvSpPr/>
          <p:nvPr userDrawn="1"/>
        </p:nvSpPr>
        <p:spPr>
          <a:xfrm>
            <a:off x="13166043" y="3381614"/>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正方形/長方形 24"/>
          <p:cNvSpPr/>
          <p:nvPr userDrawn="1"/>
        </p:nvSpPr>
        <p:spPr>
          <a:xfrm>
            <a:off x="13354729" y="3559414"/>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59"/>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7" name="テキスト プレースホルダー 5"/>
          <p:cNvSpPr>
            <a:spLocks noGrp="1"/>
          </p:cNvSpPr>
          <p:nvPr>
            <p:ph type="body" sz="quarter" idx="21" hasCustomPrompt="1"/>
          </p:nvPr>
        </p:nvSpPr>
        <p:spPr>
          <a:xfrm>
            <a:off x="110736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2" hasCustomPrompt="1"/>
          </p:nvPr>
        </p:nvSpPr>
        <p:spPr>
          <a:xfrm>
            <a:off x="512565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9" name="テキスト プレースホルダー 5"/>
          <p:cNvSpPr>
            <a:spLocks noGrp="1"/>
          </p:cNvSpPr>
          <p:nvPr>
            <p:ph type="body" sz="quarter" idx="23" hasCustomPrompt="1"/>
          </p:nvPr>
        </p:nvSpPr>
        <p:spPr>
          <a:xfrm>
            <a:off x="9142466"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24" hasCustomPrompt="1"/>
          </p:nvPr>
        </p:nvSpPr>
        <p:spPr>
          <a:xfrm>
            <a:off x="13155937"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25" hasCustomPrompt="1"/>
          </p:nvPr>
        </p:nvSpPr>
        <p:spPr>
          <a:xfrm>
            <a:off x="13155937"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2" name="テキスト プレースホルダー 5"/>
          <p:cNvSpPr>
            <a:spLocks noGrp="1"/>
          </p:cNvSpPr>
          <p:nvPr>
            <p:ph type="body" sz="quarter" idx="26" hasCustomPrompt="1"/>
          </p:nvPr>
        </p:nvSpPr>
        <p:spPr>
          <a:xfrm>
            <a:off x="512565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7" hasCustomPrompt="1"/>
          </p:nvPr>
        </p:nvSpPr>
        <p:spPr>
          <a:xfrm>
            <a:off x="9142466"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28" hasCustomPrompt="1"/>
          </p:nvPr>
        </p:nvSpPr>
        <p:spPr>
          <a:xfrm>
            <a:off x="110736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円/楕円 30"/>
          <p:cNvSpPr/>
          <p:nvPr userDrawn="1"/>
        </p:nvSpPr>
        <p:spPr>
          <a:xfrm>
            <a:off x="8474869" y="5696222"/>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userDrawn="1"/>
        </p:nvSpPr>
        <p:spPr>
          <a:xfrm>
            <a:off x="8449817" y="388486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a:off x="8614305" y="404935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6" y="426661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0" name="円/楕円 59"/>
          <p:cNvSpPr/>
          <p:nvPr userDrawn="1"/>
        </p:nvSpPr>
        <p:spPr>
          <a:xfrm>
            <a:off x="1043724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60173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3" name="円/楕円 62"/>
          <p:cNvSpPr/>
          <p:nvPr userDrawn="1"/>
        </p:nvSpPr>
        <p:spPr>
          <a:xfrm>
            <a:off x="5382079" y="7013963"/>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5546567" y="7178451"/>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7"/>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6" name="円/楕円 65"/>
          <p:cNvSpPr/>
          <p:nvPr userDrawn="1"/>
        </p:nvSpPr>
        <p:spPr>
          <a:xfrm>
            <a:off x="637330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653779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9" name="円/楕円 68"/>
          <p:cNvSpPr/>
          <p:nvPr userDrawn="1"/>
        </p:nvSpPr>
        <p:spPr>
          <a:xfrm>
            <a:off x="11451953" y="700947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1616441" y="717395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2" y="739121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4" name="テキスト プレースホルダー 5"/>
          <p:cNvSpPr>
            <a:spLocks noGrp="1"/>
          </p:cNvSpPr>
          <p:nvPr>
            <p:ph type="body" sz="quarter" idx="18" hasCustomPrompt="1"/>
          </p:nvPr>
        </p:nvSpPr>
        <p:spPr>
          <a:xfrm>
            <a:off x="6459657" y="2584089"/>
            <a:ext cx="5350565"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テキスト プレースホルダー 5"/>
          <p:cNvSpPr>
            <a:spLocks noGrp="1"/>
          </p:cNvSpPr>
          <p:nvPr>
            <p:ph type="body" sz="quarter" idx="19" hasCustomPrompt="1"/>
          </p:nvPr>
        </p:nvSpPr>
        <p:spPr>
          <a:xfrm>
            <a:off x="6459657" y="3102433"/>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6" name="テキスト プレースホルダー 5"/>
          <p:cNvSpPr>
            <a:spLocks noGrp="1"/>
          </p:cNvSpPr>
          <p:nvPr>
            <p:ph type="body" sz="quarter" idx="20" hasCustomPrompt="1"/>
          </p:nvPr>
        </p:nvSpPr>
        <p:spPr>
          <a:xfrm>
            <a:off x="11971655" y="4856166"/>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7" name="テキスト プレースホルダー 5"/>
          <p:cNvSpPr>
            <a:spLocks noGrp="1"/>
          </p:cNvSpPr>
          <p:nvPr>
            <p:ph type="body" sz="quarter" idx="21" hasCustomPrompt="1"/>
          </p:nvPr>
        </p:nvSpPr>
        <p:spPr>
          <a:xfrm>
            <a:off x="11971655" y="537451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2" hasCustomPrompt="1"/>
          </p:nvPr>
        </p:nvSpPr>
        <p:spPr>
          <a:xfrm>
            <a:off x="12940610" y="6837585"/>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9" name="テキスト プレースホルダー 5"/>
          <p:cNvSpPr>
            <a:spLocks noGrp="1"/>
          </p:cNvSpPr>
          <p:nvPr>
            <p:ph type="body" sz="quarter" idx="23" hasCustomPrompt="1"/>
          </p:nvPr>
        </p:nvSpPr>
        <p:spPr>
          <a:xfrm>
            <a:off x="12940610" y="7355929"/>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0" name="テキスト プレースホルダー 5"/>
          <p:cNvSpPr>
            <a:spLocks noGrp="1"/>
          </p:cNvSpPr>
          <p:nvPr>
            <p:ph type="body" sz="quarter" idx="24" hasCustomPrompt="1"/>
          </p:nvPr>
        </p:nvSpPr>
        <p:spPr>
          <a:xfrm>
            <a:off x="1497790" y="4865044"/>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1" name="テキスト プレースホルダー 5"/>
          <p:cNvSpPr>
            <a:spLocks noGrp="1"/>
          </p:cNvSpPr>
          <p:nvPr>
            <p:ph type="body" sz="quarter" idx="25" hasCustomPrompt="1"/>
          </p:nvPr>
        </p:nvSpPr>
        <p:spPr>
          <a:xfrm>
            <a:off x="1497790"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2" name="テキスト プレースホルダー 5"/>
          <p:cNvSpPr>
            <a:spLocks noGrp="1"/>
          </p:cNvSpPr>
          <p:nvPr>
            <p:ph type="body" sz="quarter" idx="26" hasCustomPrompt="1"/>
          </p:nvPr>
        </p:nvSpPr>
        <p:spPr>
          <a:xfrm>
            <a:off x="539697" y="6846463"/>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3" name="テキスト プレースホルダー 5"/>
          <p:cNvSpPr>
            <a:spLocks noGrp="1"/>
          </p:cNvSpPr>
          <p:nvPr>
            <p:ph type="body" sz="quarter" idx="27" hasCustomPrompt="1"/>
          </p:nvPr>
        </p:nvSpPr>
        <p:spPr>
          <a:xfrm>
            <a:off x="539697" y="7364807"/>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79" y="3576641"/>
            <a:ext cx="4234351" cy="14345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1" y="5019632"/>
            <a:ext cx="7093888" cy="2466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5" y="5011197"/>
            <a:ext cx="4142574"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699"/>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1" y="4803909"/>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22" name="円/楕円 21"/>
          <p:cNvSpPr/>
          <p:nvPr userDrawn="1"/>
        </p:nvSpPr>
        <p:spPr>
          <a:xfrm>
            <a:off x="12065214" y="2724820"/>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2229702" y="288930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6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円/楕円 24"/>
          <p:cNvSpPr/>
          <p:nvPr userDrawn="1"/>
        </p:nvSpPr>
        <p:spPr>
          <a:xfrm>
            <a:off x="12992900" y="4097796"/>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157388" y="4262284"/>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49" y="4479545"/>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8" name="円/楕円 27"/>
          <p:cNvSpPr/>
          <p:nvPr userDrawn="1"/>
        </p:nvSpPr>
        <p:spPr>
          <a:xfrm>
            <a:off x="12446962" y="5783999"/>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12611450" y="594848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1" y="616574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3" name="円/楕円 32"/>
          <p:cNvSpPr/>
          <p:nvPr userDrawn="1"/>
        </p:nvSpPr>
        <p:spPr>
          <a:xfrm>
            <a:off x="6618669"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userDrawn="1"/>
        </p:nvSpPr>
        <p:spPr>
          <a:xfrm>
            <a:off x="6802830"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7" y="3444605"/>
            <a:ext cx="1137895" cy="1137895"/>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円/楕円 36"/>
          <p:cNvSpPr/>
          <p:nvPr userDrawn="1"/>
        </p:nvSpPr>
        <p:spPr>
          <a:xfrm>
            <a:off x="3372844" y="2035942"/>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3542397" y="2205495"/>
            <a:ext cx="2742293"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0"/>
            <a:ext cx="793356" cy="793356"/>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48" name="円/楕円 47"/>
          <p:cNvSpPr/>
          <p:nvPr userDrawn="1"/>
        </p:nvSpPr>
        <p:spPr>
          <a:xfrm>
            <a:off x="876382" y="4073313"/>
            <a:ext cx="2345119" cy="2345119"/>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1053999" y="4250930"/>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1" y="46363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51" name="円/楕円 50"/>
          <p:cNvSpPr/>
          <p:nvPr userDrawn="1"/>
        </p:nvSpPr>
        <p:spPr>
          <a:xfrm>
            <a:off x="3637625" y="5306284"/>
            <a:ext cx="2725260"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userDrawn="1"/>
        </p:nvSpPr>
        <p:spPr>
          <a:xfrm>
            <a:off x="3812255" y="5480914"/>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7" y="5996725"/>
            <a:ext cx="762750" cy="762750"/>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1" name="テキスト プレースホルダー 5"/>
          <p:cNvSpPr>
            <a:spLocks noGrp="1"/>
          </p:cNvSpPr>
          <p:nvPr>
            <p:ph type="body" sz="quarter" idx="20" hasCustomPrompt="1"/>
          </p:nvPr>
        </p:nvSpPr>
        <p:spPr>
          <a:xfrm>
            <a:off x="13444561" y="3076520"/>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3" name="テキスト プレースホルダー 5"/>
          <p:cNvSpPr>
            <a:spLocks noGrp="1"/>
          </p:cNvSpPr>
          <p:nvPr>
            <p:ph type="body" sz="quarter" idx="22" hasCustomPrompt="1"/>
          </p:nvPr>
        </p:nvSpPr>
        <p:spPr>
          <a:xfrm>
            <a:off x="13815147" y="6171266"/>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4" hasCustomPrompt="1"/>
          </p:nvPr>
        </p:nvSpPr>
        <p:spPr>
          <a:xfrm>
            <a:off x="14359121" y="4465712"/>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8" hasCustomPrompt="1"/>
          </p:nvPr>
        </p:nvSpPr>
        <p:spPr>
          <a:xfrm>
            <a:off x="7113747" y="4724475"/>
            <a:ext cx="4066596"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9" name="テキスト プレースホルダー 5"/>
          <p:cNvSpPr>
            <a:spLocks noGrp="1"/>
          </p:cNvSpPr>
          <p:nvPr>
            <p:ph type="body" sz="quarter" idx="29" hasCustomPrompt="1"/>
          </p:nvPr>
        </p:nvSpPr>
        <p:spPr>
          <a:xfrm>
            <a:off x="3900052" y="6740861"/>
            <a:ext cx="2191265"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0" name="テキスト プレースホルダー 5"/>
          <p:cNvSpPr>
            <a:spLocks noGrp="1"/>
          </p:cNvSpPr>
          <p:nvPr>
            <p:ph type="body" sz="quarter" idx="30" hasCustomPrompt="1"/>
          </p:nvPr>
        </p:nvSpPr>
        <p:spPr>
          <a:xfrm>
            <a:off x="1138408" y="5195072"/>
            <a:ext cx="1773604" cy="663575"/>
          </a:xfrm>
          <a:prstGeom prst="rect">
            <a:avLst/>
          </a:prstGeom>
        </p:spPr>
        <p:txBody>
          <a:bodyPr anchor="ctr">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WORD</a:t>
            </a:r>
            <a:endParaRPr kumimoji="1" lang="ja-JP" altLang="en-US" dirty="0" smtClean="0"/>
          </a:p>
        </p:txBody>
      </p:sp>
      <p:sp>
        <p:nvSpPr>
          <p:cNvPr id="81" name="テキスト プレースホルダー 5"/>
          <p:cNvSpPr>
            <a:spLocks noGrp="1"/>
          </p:cNvSpPr>
          <p:nvPr>
            <p:ph type="body" sz="quarter" idx="31" hasCustomPrompt="1"/>
          </p:nvPr>
        </p:nvSpPr>
        <p:spPr>
          <a:xfrm>
            <a:off x="3614673" y="3532862"/>
            <a:ext cx="2636370"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2" name="テキスト プレースホルダー 5"/>
          <p:cNvSpPr>
            <a:spLocks noGrp="1"/>
          </p:cNvSpPr>
          <p:nvPr>
            <p:ph type="body" sz="quarter" idx="32" hasCustomPrompt="1"/>
          </p:nvPr>
        </p:nvSpPr>
        <p:spPr>
          <a:xfrm>
            <a:off x="7168185" y="5296937"/>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83" name="テキスト プレースホルダー 5"/>
          <p:cNvSpPr>
            <a:spLocks noGrp="1"/>
          </p:cNvSpPr>
          <p:nvPr>
            <p:ph type="body" sz="quarter" idx="33" hasCustomPrompt="1"/>
          </p:nvPr>
        </p:nvSpPr>
        <p:spPr>
          <a:xfrm>
            <a:off x="1137443" y="8031543"/>
            <a:ext cx="16016288" cy="1126969"/>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403930" y="3547081"/>
            <a:ext cx="3432516" cy="3685003"/>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userDrawn="1"/>
        </p:nvSpPr>
        <p:spPr>
          <a:xfrm>
            <a:off x="8379461" y="7311459"/>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userDrawn="1"/>
        </p:nvSpPr>
        <p:spPr>
          <a:xfrm>
            <a:off x="8379461" y="7632134"/>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40832" y="7809934"/>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userDrawn="1"/>
        </p:nvSpPr>
        <p:spPr>
          <a:xfrm>
            <a:off x="11027411"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userDrawn="1"/>
        </p:nvSpPr>
        <p:spPr>
          <a:xfrm>
            <a:off x="6483986"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userDrawn="1"/>
        </p:nvSpPr>
        <p:spPr>
          <a:xfrm rot="5400000">
            <a:off x="8749824" y="287574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userDrawn="1"/>
        </p:nvSpPr>
        <p:spPr>
          <a:xfrm rot="2700000">
            <a:off x="7071838"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userDrawn="1"/>
        </p:nvSpPr>
        <p:spPr>
          <a:xfrm rot="8100000">
            <a:off x="10447034"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userDrawn="1"/>
        </p:nvSpPr>
        <p:spPr>
          <a:xfrm rot="2700000">
            <a:off x="10466082"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userDrawn="1"/>
        </p:nvSpPr>
        <p:spPr>
          <a:xfrm rot="8100000">
            <a:off x="7033566"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5" y="3028737"/>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12149455" y="3547080"/>
            <a:ext cx="5227161" cy="2098825"/>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914559" y="6167883"/>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914559" y="6686226"/>
            <a:ext cx="5199434" cy="185527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テキスト プレースホルダー 5"/>
          <p:cNvSpPr>
            <a:spLocks noGrp="1"/>
          </p:cNvSpPr>
          <p:nvPr>
            <p:ph type="body" sz="quarter" idx="24" hasCustomPrompt="1"/>
          </p:nvPr>
        </p:nvSpPr>
        <p:spPr>
          <a:xfrm>
            <a:off x="12149455" y="6171993"/>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2" name="テキスト プレースホルダー 5"/>
          <p:cNvSpPr>
            <a:spLocks noGrp="1"/>
          </p:cNvSpPr>
          <p:nvPr>
            <p:ph type="body" sz="quarter" idx="25" hasCustomPrompt="1"/>
          </p:nvPr>
        </p:nvSpPr>
        <p:spPr>
          <a:xfrm>
            <a:off x="12149455"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6" hasCustomPrompt="1"/>
          </p:nvPr>
        </p:nvSpPr>
        <p:spPr>
          <a:xfrm>
            <a:off x="914559" y="3046927"/>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4" name="テキスト プレースホルダー 5"/>
          <p:cNvSpPr>
            <a:spLocks noGrp="1"/>
          </p:cNvSpPr>
          <p:nvPr>
            <p:ph type="body" sz="quarter" idx="27" hasCustomPrompt="1"/>
          </p:nvPr>
        </p:nvSpPr>
        <p:spPr>
          <a:xfrm>
            <a:off x="914559" y="3565271"/>
            <a:ext cx="5199434" cy="208063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45" name="直線コネクタ 44"/>
          <p:cNvCxnSpPr>
            <a:stCxn id="21" idx="1"/>
            <a:endCxn id="38" idx="3"/>
          </p:cNvCxnSpPr>
          <p:nvPr userDrawn="1"/>
        </p:nvCxnSpPr>
        <p:spPr>
          <a:xfrm rot="10800000">
            <a:off x="6113993" y="6491730"/>
            <a:ext cx="2265468" cy="1261054"/>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4" y="3370774"/>
            <a:ext cx="1066325" cy="30565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0" y="3352584"/>
            <a:ext cx="1532255"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6" y="6495840"/>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3" y="4910969"/>
            <a:ext cx="3098509"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1005999" y="5187583"/>
            <a:ext cx="4325656"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1188075" y="5361048"/>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1" y="5427088"/>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0" name="正方形/長方形 49"/>
          <p:cNvSpPr/>
          <p:nvPr userDrawn="1"/>
        </p:nvSpPr>
        <p:spPr>
          <a:xfrm>
            <a:off x="6982760" y="3580459"/>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userDrawn="1"/>
        </p:nvSpPr>
        <p:spPr>
          <a:xfrm>
            <a:off x="7164836" y="3753924"/>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2" y="3819964"/>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6" name="正方形/長方形 55"/>
          <p:cNvSpPr/>
          <p:nvPr userDrawn="1"/>
        </p:nvSpPr>
        <p:spPr>
          <a:xfrm>
            <a:off x="6982760" y="6809482"/>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userDrawn="1"/>
        </p:nvSpPr>
        <p:spPr>
          <a:xfrm>
            <a:off x="7164836" y="6982947"/>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2" y="7048987"/>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9" name="正方形/長方形 58"/>
          <p:cNvSpPr/>
          <p:nvPr userDrawn="1"/>
        </p:nvSpPr>
        <p:spPr>
          <a:xfrm>
            <a:off x="12661972" y="276606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2" name="正方形/長方形 61"/>
          <p:cNvSpPr/>
          <p:nvPr userDrawn="1"/>
        </p:nvSpPr>
        <p:spPr>
          <a:xfrm>
            <a:off x="12661972" y="3739488"/>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29"/>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4" name="正方形/長方形 63"/>
          <p:cNvSpPr/>
          <p:nvPr userDrawn="1"/>
        </p:nvSpPr>
        <p:spPr>
          <a:xfrm>
            <a:off x="12661972" y="469777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1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12661972" y="599868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正方形/長方形 67"/>
          <p:cNvSpPr/>
          <p:nvPr userDrawn="1"/>
        </p:nvSpPr>
        <p:spPr>
          <a:xfrm>
            <a:off x="12661972" y="6972106"/>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7"/>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0" name="正方形/長方形 69"/>
          <p:cNvSpPr/>
          <p:nvPr userDrawn="1"/>
        </p:nvSpPr>
        <p:spPr>
          <a:xfrm>
            <a:off x="12661972" y="793039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cxnSp>
        <p:nvCxnSpPr>
          <p:cNvPr id="72" name="直線コネクタ 52"/>
          <p:cNvCxnSpPr>
            <a:stCxn id="7" idx="3"/>
            <a:endCxn id="50" idx="1"/>
          </p:cNvCxnSpPr>
          <p:nvPr userDrawn="1"/>
        </p:nvCxnSpPr>
        <p:spPr>
          <a:xfrm flipV="1">
            <a:off x="5331655" y="4151752"/>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5" y="5758876"/>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7"/>
            <a:ext cx="1353556" cy="6865"/>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5"/>
            <a:ext cx="1353556"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6"/>
            <a:ext cx="1353556"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2"/>
            <a:ext cx="1353556" cy="9514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3"/>
            <a:ext cx="1353556"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6"/>
            <a:ext cx="1353556"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山形 29"/>
          <p:cNvSpPr/>
          <p:nvPr userDrawn="1"/>
        </p:nvSpPr>
        <p:spPr>
          <a:xfrm>
            <a:off x="2607071" y="47385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3" y="4628347"/>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33" name="山形 32"/>
          <p:cNvSpPr/>
          <p:nvPr userDrawn="1"/>
        </p:nvSpPr>
        <p:spPr>
          <a:xfrm>
            <a:off x="2607071" y="58023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3" y="5692166"/>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cxnSp>
        <p:nvCxnSpPr>
          <p:cNvPr id="36" name="直線コネクタ 52"/>
          <p:cNvCxnSpPr/>
          <p:nvPr userDrawn="1"/>
        </p:nvCxnSpPr>
        <p:spPr>
          <a:xfrm flipH="1">
            <a:off x="2550800" y="4093694"/>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36" name="直線コネクタ 52"/>
          <p:cNvCxnSpPr/>
          <p:nvPr userDrawn="1"/>
        </p:nvCxnSpPr>
        <p:spPr>
          <a:xfrm flipH="1">
            <a:off x="2550800" y="3702127"/>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1" y="43119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420174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53757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5265566"/>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644781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633761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3" name="山形 12"/>
          <p:cNvSpPr/>
          <p:nvPr userDrawn="1"/>
        </p:nvSpPr>
        <p:spPr>
          <a:xfrm>
            <a:off x="2607071" y="313534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302514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424505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413485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535476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524456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9" name="山形 18"/>
          <p:cNvSpPr/>
          <p:nvPr userDrawn="1"/>
        </p:nvSpPr>
        <p:spPr>
          <a:xfrm>
            <a:off x="2627211" y="646447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21" name="山形 20"/>
          <p:cNvSpPr/>
          <p:nvPr userDrawn="1"/>
        </p:nvSpPr>
        <p:spPr>
          <a:xfrm>
            <a:off x="2627211" y="7574183"/>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二等辺三角形 10"/>
          <p:cNvSpPr/>
          <p:nvPr userDrawn="1"/>
        </p:nvSpPr>
        <p:spPr>
          <a:xfrm rot="5400000">
            <a:off x="4654948" y="308513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a:off x="1728650" y="6236173"/>
            <a:ext cx="6655890"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6"/>
            <a:ext cx="482540" cy="1722666"/>
          </a:xfrm>
          <a:prstGeom prst="rect">
            <a:avLst/>
          </a:prstGeom>
        </p:spPr>
      </p:pic>
      <p:sp>
        <p:nvSpPr>
          <p:cNvPr id="44" name="テキスト プレースホルダー 5"/>
          <p:cNvSpPr>
            <a:spLocks noGrp="1"/>
          </p:cNvSpPr>
          <p:nvPr>
            <p:ph type="body" sz="quarter" idx="18" hasCustomPrompt="1"/>
          </p:nvPr>
        </p:nvSpPr>
        <p:spPr>
          <a:xfrm>
            <a:off x="1728650" y="623617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5" name="テキスト プレースホルダー 5"/>
          <p:cNvSpPr>
            <a:spLocks noGrp="1"/>
          </p:cNvSpPr>
          <p:nvPr>
            <p:ph type="body" sz="quarter" idx="19" hasCustomPrompt="1"/>
          </p:nvPr>
        </p:nvSpPr>
        <p:spPr>
          <a:xfrm>
            <a:off x="1728650" y="7068708"/>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6" name="二等辺三角形 10"/>
          <p:cNvSpPr/>
          <p:nvPr userDrawn="1"/>
        </p:nvSpPr>
        <p:spPr>
          <a:xfrm rot="5400000">
            <a:off x="12994758" y="3085136"/>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a:off x="10068460" y="6236178"/>
            <a:ext cx="6655890"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3"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78"/>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1" hasCustomPrompt="1"/>
          </p:nvPr>
        </p:nvSpPr>
        <p:spPr>
          <a:xfrm>
            <a:off x="10068460" y="7068713"/>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5" y="339170"/>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8" name="テキスト プレースホルダー 6"/>
          <p:cNvSpPr>
            <a:spLocks noGrp="1"/>
          </p:cNvSpPr>
          <p:nvPr>
            <p:ph type="body" sz="quarter" idx="11" hasCustomPrompt="1"/>
          </p:nvPr>
        </p:nvSpPr>
        <p:spPr>
          <a:xfrm>
            <a:off x="7178770"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9" name="テキスト プレースホルダー 6"/>
          <p:cNvSpPr>
            <a:spLocks noGrp="1"/>
          </p:cNvSpPr>
          <p:nvPr>
            <p:ph type="body" sz="quarter" idx="12" hasCustomPrompt="1"/>
          </p:nvPr>
        </p:nvSpPr>
        <p:spPr>
          <a:xfrm>
            <a:off x="909021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0" name="テキスト プレースホルダー 6"/>
          <p:cNvSpPr>
            <a:spLocks noGrp="1"/>
          </p:cNvSpPr>
          <p:nvPr>
            <p:ph type="body" sz="quarter" idx="13" hasCustomPrompt="1"/>
          </p:nvPr>
        </p:nvSpPr>
        <p:spPr>
          <a:xfrm>
            <a:off x="11001659"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4" name="テキスト ボックス 1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58" name="テキスト プレースホルダー 5"/>
          <p:cNvSpPr>
            <a:spLocks noGrp="1"/>
          </p:cNvSpPr>
          <p:nvPr>
            <p:ph type="body" sz="quarter" idx="16" hasCustomPrompt="1"/>
          </p:nvPr>
        </p:nvSpPr>
        <p:spPr>
          <a:xfrm>
            <a:off x="1620270" y="1912709"/>
            <a:ext cx="8251032" cy="1447799"/>
          </a:xfrm>
          <a:prstGeom prst="rect">
            <a:avLst/>
          </a:prstGeom>
        </p:spPr>
        <p:txBody>
          <a:bodyPr anchor="b">
            <a:noAutofit/>
          </a:bodyPr>
          <a:lstStyle>
            <a:lvl1pPr algn="ctr">
              <a:defRPr sz="72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17" hasCustomPrompt="1"/>
          </p:nvPr>
        </p:nvSpPr>
        <p:spPr>
          <a:xfrm>
            <a:off x="9145587" y="7460340"/>
            <a:ext cx="8008143" cy="1857828"/>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63" name="テキスト プレースホルダー 5"/>
          <p:cNvSpPr>
            <a:spLocks noGrp="1"/>
          </p:cNvSpPr>
          <p:nvPr>
            <p:ph type="body" sz="quarter" idx="18" hasCustomPrompt="1"/>
          </p:nvPr>
        </p:nvSpPr>
        <p:spPr>
          <a:xfrm>
            <a:off x="9203645" y="7235368"/>
            <a:ext cx="3946298" cy="108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5"/>
            <a:ext cx="15547499" cy="2205038"/>
          </a:xfrm>
          <a:prstGeom prst="rect">
            <a:avLst/>
          </a:prstGeom>
        </p:spPr>
        <p:txBody>
          <a:bodyPr anchor="b"/>
          <a:lstStyle>
            <a:lvl1pPr>
              <a:defRPr sz="120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660571"/>
            <a:ext cx="15559314" cy="1038223"/>
          </a:xfrm>
          <a:prstGeom prst="rect">
            <a:avLst/>
          </a:prstGeom>
        </p:spPr>
        <p:txBody>
          <a:bodyPr anchor="b">
            <a:noAutofit/>
          </a:bodyPr>
          <a:lstStyle>
            <a:lvl1pPr algn="ctr">
              <a:defRPr sz="54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490857"/>
            <a:ext cx="10653202" cy="1451426"/>
          </a:xfrm>
          <a:prstGeom prst="rect">
            <a:avLst/>
          </a:prstGeom>
        </p:spPr>
        <p:txBody>
          <a:bodyPr anchor="b">
            <a:normAutofit/>
          </a:bodyPr>
          <a:lstStyle>
            <a:lvl1pPr algn="ctr">
              <a:lnSpc>
                <a:spcPct val="130000"/>
              </a:lnSpc>
              <a:defRPr sz="24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59"/>
            <a:ext cx="15547499" cy="2205038"/>
          </a:xfrm>
          <a:prstGeom prst="rect">
            <a:avLst/>
          </a:prstGeom>
        </p:spPr>
        <p:txBody>
          <a:bodyPr anchor="b"/>
          <a:lstStyle>
            <a:lvl1pPr>
              <a:defRPr sz="88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196335"/>
            <a:ext cx="15559314" cy="1038223"/>
          </a:xfrm>
          <a:prstGeom prst="rect">
            <a:avLst/>
          </a:prstGeom>
        </p:spPr>
        <p:txBody>
          <a:bodyPr anchor="t">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266221"/>
            <a:ext cx="10653202" cy="1676061"/>
          </a:xfrm>
          <a:prstGeom prst="rect">
            <a:avLst/>
          </a:prstGeom>
        </p:spPr>
        <p:txBody>
          <a:bodyPr anchor="ctr">
            <a:normAutofit/>
          </a:bodyPr>
          <a:lstStyle>
            <a:lvl1pPr algn="ctr">
              <a:lnSpc>
                <a:spcPct val="130000"/>
              </a:lnSpc>
              <a:spcBef>
                <a:spcPts val="0"/>
              </a:spcBef>
              <a:defRPr sz="1800" baseline="0">
                <a:solidFill>
                  <a:schemeClr val="tx2"/>
                </a:solidFill>
              </a:defRPr>
            </a:lvl1pPr>
          </a:lstStyle>
          <a:p>
            <a:pPr lvl="0"/>
            <a:r>
              <a:rPr kumimoji="1" lang="en-US" altLang="ja-JP" dirty="0" smtClean="0"/>
              <a:t>Text Here</a:t>
            </a:r>
            <a:endParaRPr kumimoji="1" lang="ja-JP" altLang="en-US" dirty="0" smtClean="0"/>
          </a:p>
        </p:txBody>
      </p:sp>
      <p:sp>
        <p:nvSpPr>
          <p:cNvPr id="5" name="正方形/長方形 4"/>
          <p:cNvSpPr/>
          <p:nvPr userDrawn="1"/>
        </p:nvSpPr>
        <p:spPr>
          <a:xfrm>
            <a:off x="7291382" y="8181368"/>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59" y="-3628959"/>
            <a:ext cx="2774485" cy="17515889"/>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0" y="393904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0" y="629851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1" y="3939045"/>
            <a:ext cx="1345739"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1" y="5128985"/>
            <a:ext cx="1316711" cy="116953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3" cy="1219198"/>
          </a:xfrm>
          <a:prstGeom prst="rect">
            <a:avLst/>
          </a:prstGeom>
        </p:spPr>
        <p:txBody>
          <a:bodyPr anchor="ctr">
            <a:noAutofit/>
          </a:bodyPr>
          <a:lstStyle>
            <a:lvl1pPr algn="l">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9" name="テキスト プレースホルダー 5"/>
          <p:cNvSpPr>
            <a:spLocks noGrp="1"/>
          </p:cNvSpPr>
          <p:nvPr>
            <p:ph type="body" sz="quarter" idx="16" hasCustomPrompt="1"/>
          </p:nvPr>
        </p:nvSpPr>
        <p:spPr>
          <a:xfrm>
            <a:off x="1696371" y="4157662"/>
            <a:ext cx="13964543" cy="1219198"/>
          </a:xfrm>
          <a:prstGeom prst="rect">
            <a:avLst/>
          </a:prstGeom>
        </p:spPr>
        <p:txBody>
          <a:bodyPr anchor="ctr">
            <a:noAutofit/>
          </a:bodyPr>
          <a:lstStyle>
            <a:lvl1pPr algn="l">
              <a:defRPr sz="10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30" name="正方形/長方形 29"/>
          <p:cNvSpPr/>
          <p:nvPr userDrawn="1"/>
        </p:nvSpPr>
        <p:spPr>
          <a:xfrm>
            <a:off x="7291382" y="877732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6" y="8868229"/>
            <a:ext cx="10653202" cy="1074054"/>
          </a:xfrm>
          <a:prstGeom prst="rect">
            <a:avLst/>
          </a:prstGeom>
        </p:spPr>
        <p:txBody>
          <a:bodyPr anchor="ctr">
            <a:normAutofit/>
          </a:bodyPr>
          <a:lstStyle>
            <a:lvl1pPr algn="ctr">
              <a:lnSpc>
                <a:spcPct val="12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3" y="1957614"/>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3" y="8329386"/>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4"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6" y="1163752"/>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6" y="9123249"/>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46" y="796472"/>
            <a:ext cx="8690355"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67"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68"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0"/>
            <a:ext cx="18291175" cy="1727200"/>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10" y="798323"/>
            <a:ext cx="8690355"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6"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7"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0" y="3842141"/>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p:cNvCxnSpPr/>
          <p:nvPr userDrawn="1"/>
        </p:nvCxnSpPr>
        <p:spPr>
          <a:xfrm flipH="1">
            <a:off x="0" y="4009586"/>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rot="10800000">
            <a:off x="6745288"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rot="10800000">
            <a:off x="323850" y="0"/>
            <a:ext cx="7368386"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560839" y="0"/>
            <a:ext cx="7368386"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山形 4"/>
          <p:cNvSpPr/>
          <p:nvPr userDrawn="1"/>
        </p:nvSpPr>
        <p:spPr>
          <a:xfrm>
            <a:off x="6063446"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rot="10800000">
            <a:off x="4864088"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4800410" y="798323"/>
            <a:ext cx="8690355"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0" cy="1219198"/>
          </a:xfrm>
          <a:prstGeom prst="rect">
            <a:avLst/>
          </a:prstGeom>
        </p:spPr>
        <p:txBody>
          <a:bodyPr anchor="t">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0"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1"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1"/>
            <a:ext cx="18291175" cy="6405617"/>
          </a:xfrm>
          <a:prstGeom prst="rect">
            <a:avLst/>
          </a:prstGeom>
        </p:spPr>
        <p:txBody>
          <a:bodyPr/>
          <a:lstStyle>
            <a:lvl1pPr>
              <a:defRPr sz="2000"/>
            </a:lvl1pPr>
          </a:lstStyle>
          <a:p>
            <a:r>
              <a:rPr kumimoji="1" lang="en-US" altLang="ja-JP" dirty="0" smtClean="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6" hasCustomPrompt="1"/>
          </p:nvPr>
        </p:nvSpPr>
        <p:spPr>
          <a:xfrm>
            <a:off x="1314230" y="659718"/>
            <a:ext cx="15662715" cy="1923824"/>
          </a:xfrm>
          <a:prstGeom prst="rect">
            <a:avLst/>
          </a:prstGeom>
        </p:spPr>
        <p:txBody>
          <a:bodyPr anchor="ctr">
            <a:noAutofit/>
          </a:bodyPr>
          <a:lstStyle>
            <a:lvl1pPr algn="ctr">
              <a:defRPr sz="1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SLIDE TITLE</a:t>
            </a:r>
            <a:endParaRPr kumimoji="1" lang="ja-JP" altLang="en-US" dirty="0" smtClean="0"/>
          </a:p>
        </p:txBody>
      </p:sp>
      <p:sp>
        <p:nvSpPr>
          <p:cNvPr id="19" name="テキスト プレースホルダー 5"/>
          <p:cNvSpPr>
            <a:spLocks noGrp="1"/>
          </p:cNvSpPr>
          <p:nvPr>
            <p:ph type="body" sz="quarter" idx="17" hasCustomPrompt="1"/>
          </p:nvPr>
        </p:nvSpPr>
        <p:spPr>
          <a:xfrm>
            <a:off x="1300616" y="2365831"/>
            <a:ext cx="15689943" cy="1109657"/>
          </a:xfrm>
          <a:prstGeom prst="rect">
            <a:avLst/>
          </a:prstGeom>
        </p:spPr>
        <p:txBody>
          <a:bodyPr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smtClean="0"/>
              <a:t>Text Here</a:t>
            </a:r>
            <a:endParaRPr kumimoji="1" lang="ja-JP" altLang="en-US" dirty="0" smtClean="0"/>
          </a:p>
        </p:txBody>
      </p:sp>
      <p:sp>
        <p:nvSpPr>
          <p:cNvPr id="25" name="テキスト プレースホルダー 24"/>
          <p:cNvSpPr>
            <a:spLocks noGrp="1"/>
          </p:cNvSpPr>
          <p:nvPr>
            <p:ph type="body" sz="quarter" idx="18" hasCustomPrompt="1"/>
          </p:nvPr>
        </p:nvSpPr>
        <p:spPr>
          <a:xfrm flipV="1">
            <a:off x="0" y="375919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17" name="テキスト プレースホルダー 10"/>
          <p:cNvSpPr>
            <a:spLocks noGrp="1"/>
          </p:cNvSpPr>
          <p:nvPr>
            <p:ph type="body" sz="quarter" idx="16" hasCustomPrompt="1"/>
          </p:nvPr>
        </p:nvSpPr>
        <p:spPr>
          <a:xfrm flipH="1">
            <a:off x="14839950" y="0"/>
            <a:ext cx="8496300" cy="10287000"/>
          </a:xfrm>
          <a:prstGeom prst="parallelogram">
            <a:avLst>
              <a:gd name="adj" fmla="val 39350"/>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200" cy="10287000"/>
          </a:xfrm>
          <a:prstGeom prst="parallelogram">
            <a:avLst>
              <a:gd name="adj" fmla="val 44628"/>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200"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4" name="テキスト プレースホルダー 10"/>
          <p:cNvSpPr>
            <a:spLocks noGrp="1"/>
          </p:cNvSpPr>
          <p:nvPr>
            <p:ph type="body" sz="quarter" idx="13" hasCustomPrompt="1"/>
          </p:nvPr>
        </p:nvSpPr>
        <p:spPr>
          <a:xfrm flipH="1">
            <a:off x="15601950" y="0"/>
            <a:ext cx="8496300" cy="10287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1" hasCustomPrompt="1"/>
          </p:nvPr>
        </p:nvSpPr>
        <p:spPr>
          <a:xfrm flipH="1">
            <a:off x="16363950" y="0"/>
            <a:ext cx="8496300"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3" name="テキスト プレースホルダー 10"/>
          <p:cNvSpPr>
            <a:spLocks noGrp="1"/>
          </p:cNvSpPr>
          <p:nvPr>
            <p:ph type="body" sz="quarter" idx="12" hasCustomPrompt="1"/>
          </p:nvPr>
        </p:nvSpPr>
        <p:spPr>
          <a:xfrm>
            <a:off x="-8201025"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1" cy="2978832"/>
          </a:xfrm>
          <a:prstGeom prst="rect">
            <a:avLst/>
          </a:prstGeom>
          <a:noFill/>
        </p:spPr>
        <p:txBody>
          <a:bodyPr anchor="b">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a:t>
            </a:r>
            <a:br>
              <a:rPr kumimoji="1" lang="en-US" altLang="ja-JP" dirty="0" smtClean="0"/>
            </a:br>
            <a:r>
              <a:rPr kumimoji="1" lang="en-US" altLang="ja-JP" dirty="0" smtClean="0"/>
              <a:t>GOES HERE</a:t>
            </a:r>
            <a:endParaRPr kumimoji="1" lang="ja-JP" altLang="en-US" dirty="0" smtClean="0"/>
          </a:p>
        </p:txBody>
      </p:sp>
      <p:sp>
        <p:nvSpPr>
          <p:cNvPr id="19" name="テキスト プレースホルダー 5"/>
          <p:cNvSpPr>
            <a:spLocks noGrp="1"/>
          </p:cNvSpPr>
          <p:nvPr>
            <p:ph type="body" sz="quarter" idx="18" hasCustomPrompt="1"/>
          </p:nvPr>
        </p:nvSpPr>
        <p:spPr>
          <a:xfrm>
            <a:off x="615723" y="3673927"/>
            <a:ext cx="6586084" cy="1844219"/>
          </a:xfrm>
          <a:prstGeom prst="rect">
            <a:avLst/>
          </a:prstGeom>
        </p:spPr>
        <p:txBody>
          <a:bodyPr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20" name="テキスト プレースホルダー 24"/>
          <p:cNvSpPr>
            <a:spLocks noGrp="1"/>
          </p:cNvSpPr>
          <p:nvPr>
            <p:ph type="body" sz="quarter" idx="19" hasCustomPrompt="1"/>
          </p:nvPr>
        </p:nvSpPr>
        <p:spPr>
          <a:xfrm rot="17640000" flipV="1">
            <a:off x="-1257299" y="495934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49" y="3321051"/>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3" name="テキスト プレースホルダー 5"/>
          <p:cNvSpPr>
            <a:spLocks noGrp="1"/>
          </p:cNvSpPr>
          <p:nvPr>
            <p:ph type="body" sz="quarter" idx="21" hasCustomPrompt="1"/>
          </p:nvPr>
        </p:nvSpPr>
        <p:spPr>
          <a:xfrm>
            <a:off x="702297" y="3390297"/>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25" name="テキスト プレースホルダー 10"/>
          <p:cNvSpPr>
            <a:spLocks noGrp="1"/>
          </p:cNvSpPr>
          <p:nvPr>
            <p:ph type="body" sz="quarter" idx="22" hasCustomPrompt="1"/>
          </p:nvPr>
        </p:nvSpPr>
        <p:spPr>
          <a:xfrm>
            <a:off x="25261434" y="0"/>
            <a:ext cx="6096907" cy="10287000"/>
          </a:xfrm>
          <a:prstGeom prst="parallelogram">
            <a:avLst>
              <a:gd name="adj" fmla="val 74936"/>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26" name="テキスト プレースホルダー 10"/>
          <p:cNvSpPr>
            <a:spLocks noGrp="1"/>
          </p:cNvSpPr>
          <p:nvPr>
            <p:ph type="body" sz="quarter" idx="23" hasCustomPrompt="1"/>
          </p:nvPr>
        </p:nvSpPr>
        <p:spPr>
          <a:xfrm>
            <a:off x="18890117" y="0"/>
            <a:ext cx="8000999" cy="10287000"/>
          </a:xfrm>
          <a:prstGeom prst="parallelogram">
            <a:avLst>
              <a:gd name="adj" fmla="val 57440"/>
            </a:avLst>
          </a:prstGeom>
          <a:solidFill>
            <a:schemeClr val="bg2">
              <a:alpha val="25000"/>
            </a:schemeClr>
          </a:solidFill>
          <a:effectLst/>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2937286" y="68833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781992" y="3083390"/>
            <a:ext cx="5128897"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781991" y="308339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779000" y="391592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二等辺三角形 10"/>
          <p:cNvSpPr/>
          <p:nvPr userDrawn="1"/>
        </p:nvSpPr>
        <p:spPr>
          <a:xfrm rot="5400000">
            <a:off x="8724220" y="68606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p:cNvGrpSpPr/>
          <p:nvPr userDrawn="1"/>
        </p:nvGrpSpPr>
        <p:grpSpPr>
          <a:xfrm>
            <a:off x="6568926" y="3081120"/>
            <a:ext cx="5128897"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5" y="308112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9" name="テキスト プレースホルダー 5"/>
          <p:cNvSpPr>
            <a:spLocks noGrp="1"/>
          </p:cNvSpPr>
          <p:nvPr>
            <p:ph type="body" sz="quarter" idx="17" hasCustomPrompt="1"/>
          </p:nvPr>
        </p:nvSpPr>
        <p:spPr>
          <a:xfrm>
            <a:off x="6565934" y="391365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0" name="二等辺三角形 10"/>
          <p:cNvSpPr/>
          <p:nvPr userDrawn="1"/>
        </p:nvSpPr>
        <p:spPr>
          <a:xfrm rot="5400000">
            <a:off x="14536690" y="685162"/>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12381396" y="3080215"/>
            <a:ext cx="5128897"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9" y="2558608"/>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5"/>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19" hasCustomPrompt="1"/>
          </p:nvPr>
        </p:nvSpPr>
        <p:spPr>
          <a:xfrm>
            <a:off x="12378404" y="3912750"/>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2"/>
            <a:ext cx="9748158" cy="18291176"/>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2" y="-9374188"/>
            <a:ext cx="7927410" cy="18291176"/>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5" y="2168071"/>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2" y="-10234216"/>
            <a:ext cx="7927410" cy="18291176"/>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8" y="1768249"/>
            <a:ext cx="9748158" cy="18291176"/>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31" name="テキスト プレースホルダー 5"/>
          <p:cNvSpPr>
            <a:spLocks noGrp="1"/>
          </p:cNvSpPr>
          <p:nvPr>
            <p:ph type="body" sz="quarter" idx="17" hasCustomPrompt="1"/>
          </p:nvPr>
        </p:nvSpPr>
        <p:spPr>
          <a:xfrm>
            <a:off x="450000" y="671100"/>
            <a:ext cx="9258300" cy="1436914"/>
          </a:xfrm>
          <a:prstGeom prst="rect">
            <a:avLst/>
          </a:prstGeom>
          <a:noFill/>
        </p:spPr>
        <p:txBody>
          <a:bodyPr anchor="t">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8" hasCustomPrompt="1"/>
          </p:nvPr>
        </p:nvSpPr>
        <p:spPr>
          <a:xfrm>
            <a:off x="11109552" y="7620002"/>
            <a:ext cx="6586084" cy="2249714"/>
          </a:xfrm>
          <a:prstGeom prst="rect">
            <a:avLst/>
          </a:prstGeom>
        </p:spPr>
        <p:txBody>
          <a:bodyPr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a:lstStyle>
            <a:lvl1pPr>
              <a:defRPr/>
            </a:lvl1pPr>
          </a:lstStyle>
          <a:p>
            <a:r>
              <a:rPr kumimoji="1" lang="en-US" altLang="ja-JP" dirty="0" smtClean="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8" name="テキスト プレースホルダー 6"/>
          <p:cNvSpPr>
            <a:spLocks noGrp="1"/>
          </p:cNvSpPr>
          <p:nvPr>
            <p:ph type="body" sz="quarter" idx="11" hasCustomPrompt="1"/>
          </p:nvPr>
        </p:nvSpPr>
        <p:spPr>
          <a:xfrm flipV="1">
            <a:off x="1"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769257" y="333818"/>
            <a:ext cx="2002972" cy="2452914"/>
          </a:xfrm>
          <a:prstGeom prst="rect">
            <a:avLst/>
          </a:prstGeom>
        </p:spPr>
        <p:txBody>
          <a:bodyPr wrap="none" lIns="36000" tIns="36000" rIns="36000" bIns="36000" anchor="b">
            <a:noAutofit/>
          </a:bodyPr>
          <a:lstStyle>
            <a:lvl1pPr algn="l">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740229" y="2503024"/>
            <a:ext cx="6400799" cy="1743299"/>
          </a:xfrm>
          <a:prstGeom prst="rect">
            <a:avLst/>
          </a:prstGeom>
        </p:spPr>
        <p:txBody>
          <a:bodyPr anchor="t">
            <a:noAutofit/>
          </a:bodyPr>
          <a:lstStyle>
            <a:lvl1pPr algn="l">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p>
          <a:p>
            <a:pPr lvl="0"/>
            <a:endParaRPr kumimoji="1" lang="ja-JP" altLang="en-US" dirty="0" smtClean="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4"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3"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15524918" y="333818"/>
            <a:ext cx="2002972" cy="2452914"/>
          </a:xfrm>
          <a:prstGeom prst="rect">
            <a:avLst/>
          </a:prstGeom>
        </p:spPr>
        <p:txBody>
          <a:bodyPr wrap="none" lIns="36000" tIns="36000" rIns="36000" bIns="36000" anchor="b">
            <a:noAutofit/>
          </a:bodyPr>
          <a:lstStyle>
            <a:lvl1pPr algn="r">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11136832" y="2503024"/>
            <a:ext cx="6400799" cy="1793403"/>
          </a:xfrm>
          <a:prstGeom prst="rect">
            <a:avLst/>
          </a:prstGeom>
        </p:spPr>
        <p:txBody>
          <a:bodyPr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endParaRPr kumimoji="1" lang="ja-JP" altLang="en-US" dirty="0" smtClean="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9" y="8792448"/>
            <a:ext cx="18360000"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userDrawn="1"/>
        </p:nvSpPr>
        <p:spPr>
          <a:xfrm>
            <a:off x="-29029" y="2403701"/>
            <a:ext cx="18360000"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0" y="4871130"/>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7" y="2699659"/>
            <a:ext cx="9490755" cy="1403470"/>
          </a:xfrm>
          <a:prstGeom prst="rect">
            <a:avLst/>
          </a:prstGeom>
          <a:noFill/>
        </p:spPr>
        <p:txBody>
          <a:bodyPr anchor="b">
            <a:noAutofit/>
          </a:bodyPr>
          <a:lstStyle>
            <a:lvl1pPr algn="l">
              <a:lnSpc>
                <a:spcPct val="100000"/>
              </a:lnSpc>
              <a:spcBef>
                <a:spcPts val="0"/>
              </a:spcBef>
              <a:defRPr sz="80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13" hasCustomPrompt="1"/>
          </p:nvPr>
        </p:nvSpPr>
        <p:spPr>
          <a:xfrm>
            <a:off x="8273140" y="3870904"/>
            <a:ext cx="9477831" cy="927656"/>
          </a:xfrm>
          <a:prstGeom prst="rect">
            <a:avLst/>
          </a:prstGeom>
        </p:spPr>
        <p:txBody>
          <a:bodyPr anchor="t">
            <a:noAutofit/>
          </a:bodyPr>
          <a:lstStyle>
            <a:lvl1pPr algn="l">
              <a:lnSpc>
                <a:spcPct val="100000"/>
              </a:lnSpc>
              <a:spcBef>
                <a:spcPts val="0"/>
              </a:spcBef>
              <a:defRPr sz="40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25" name="直線コネクタ 24"/>
          <p:cNvCxnSpPr/>
          <p:nvPr userDrawn="1"/>
        </p:nvCxnSpPr>
        <p:spPr>
          <a:xfrm>
            <a:off x="0" y="2570615"/>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4"/>
            <a:ext cx="6071579"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20118" y="1449695"/>
            <a:ext cx="5709736" cy="5709736"/>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2" y="1559059"/>
            <a:ext cx="5491009" cy="549100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1" cy="2423504"/>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9" name="図プレースホルダー 28"/>
          <p:cNvSpPr>
            <a:spLocks noGrp="1"/>
          </p:cNvSpPr>
          <p:nvPr>
            <p:ph type="pic" sz="quarter" idx="22" hasCustomPrompt="1"/>
          </p:nvPr>
        </p:nvSpPr>
        <p:spPr>
          <a:xfrm>
            <a:off x="2117661"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0" name="テキスト プレースホルダー 5"/>
          <p:cNvSpPr>
            <a:spLocks noGrp="1"/>
          </p:cNvSpPr>
          <p:nvPr>
            <p:ph type="body" sz="quarter" idx="23" hasCustomPrompt="1"/>
          </p:nvPr>
        </p:nvSpPr>
        <p:spPr>
          <a:xfrm>
            <a:off x="2758072"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2" name="図プレースホルダー 28"/>
          <p:cNvSpPr>
            <a:spLocks noGrp="1"/>
          </p:cNvSpPr>
          <p:nvPr>
            <p:ph type="pic" sz="quarter" idx="24" hasCustomPrompt="1"/>
          </p:nvPr>
        </p:nvSpPr>
        <p:spPr>
          <a:xfrm>
            <a:off x="7382719"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3" name="テキスト プレースホルダー 5"/>
          <p:cNvSpPr>
            <a:spLocks noGrp="1"/>
          </p:cNvSpPr>
          <p:nvPr>
            <p:ph type="body" sz="quarter" idx="25" hasCustomPrompt="1"/>
          </p:nvPr>
        </p:nvSpPr>
        <p:spPr>
          <a:xfrm>
            <a:off x="8023130"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6" name="テキスト プレースホルダー 5"/>
          <p:cNvSpPr>
            <a:spLocks noGrp="1"/>
          </p:cNvSpPr>
          <p:nvPr>
            <p:ph type="body" sz="quarter" idx="27" hasCustomPrompt="1"/>
          </p:nvPr>
        </p:nvSpPr>
        <p:spPr>
          <a:xfrm>
            <a:off x="13288187"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cxnSp>
        <p:nvCxnSpPr>
          <p:cNvPr id="39" name="直線コネクタ 38"/>
          <p:cNvCxnSpPr/>
          <p:nvPr userDrawn="1"/>
        </p:nvCxnSpPr>
        <p:spPr>
          <a:xfrm>
            <a:off x="39796" y="8952104"/>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2" y="1161143"/>
            <a:ext cx="9477831" cy="1242558"/>
          </a:xfrm>
          <a:prstGeom prst="rect">
            <a:avLst/>
          </a:prstGeom>
        </p:spPr>
        <p:txBody>
          <a:bodyPr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grpSp>
        <p:nvGrpSpPr>
          <p:cNvPr id="24" name="グループ化 23"/>
          <p:cNvGrpSpPr/>
          <p:nvPr userDrawn="1"/>
        </p:nvGrpSpPr>
        <p:grpSpPr>
          <a:xfrm>
            <a:off x="16778435" y="339170"/>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6" y="0"/>
            <a:ext cx="7229475" cy="10287000"/>
          </a:xfrm>
          <a:prstGeom prst="rect">
            <a:avLst/>
          </a:prstGeom>
          <a:effectLst>
            <a:outerShdw blurRad="50800" dist="88900" dir="2700000" algn="tl" rotWithShape="0">
              <a:prstClr val="black">
                <a:alpha val="40000"/>
              </a:prstClr>
            </a:out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1" name="テキスト プレースホルダー 5"/>
          <p:cNvSpPr>
            <a:spLocks noGrp="1"/>
          </p:cNvSpPr>
          <p:nvPr>
            <p:ph type="body" sz="quarter" idx="16" hasCustomPrompt="1"/>
          </p:nvPr>
        </p:nvSpPr>
        <p:spPr>
          <a:xfrm>
            <a:off x="7982854" y="174171"/>
            <a:ext cx="8679545" cy="3976913"/>
          </a:xfrm>
          <a:prstGeom prst="rect">
            <a:avLst/>
          </a:prstGeom>
        </p:spPr>
        <p:txBody>
          <a:bodyPr anchor="b">
            <a:noAutofit/>
          </a:bodyPr>
          <a:lstStyle>
            <a:lvl1pPr algn="l">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2" name="テキスト プレースホルダー 5"/>
          <p:cNvSpPr>
            <a:spLocks noGrp="1"/>
          </p:cNvSpPr>
          <p:nvPr>
            <p:ph type="body" sz="quarter" idx="21" hasCustomPrompt="1"/>
          </p:nvPr>
        </p:nvSpPr>
        <p:spPr>
          <a:xfrm>
            <a:off x="7982855" y="3918859"/>
            <a:ext cx="8708574" cy="950685"/>
          </a:xfrm>
          <a:prstGeom prst="rect">
            <a:avLst/>
          </a:prstGeom>
        </p:spPr>
        <p:txBody>
          <a:bodyPr anchor="ctr">
            <a:noAutofit/>
          </a:bodyPr>
          <a:lstStyle>
            <a:lvl1pPr algn="l">
              <a:lnSpc>
                <a:spcPct val="100000"/>
              </a:lnSpc>
              <a:spcBef>
                <a:spcPts val="0"/>
              </a:spcBef>
              <a:defRPr sz="6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2" hasCustomPrompt="1"/>
          </p:nvPr>
        </p:nvSpPr>
        <p:spPr>
          <a:xfrm>
            <a:off x="7968342" y="5298094"/>
            <a:ext cx="8737601"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9" y="-29028"/>
            <a:ext cx="18360000"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0"/>
            <a:ext cx="18291175" cy="5542672"/>
          </a:xfrm>
          <a:prstGeom prst="rect">
            <a:avLst/>
          </a:prstGeom>
          <a:effectLst>
            <a:innerShdw blurRad="63500" dist="50800" dir="5400000">
              <a:prstClr val="black">
                <a:alpha val="50000"/>
              </a:prstClr>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cxnSp>
        <p:nvCxnSpPr>
          <p:cNvPr id="6" name="直線コネクタ 5"/>
          <p:cNvCxnSpPr/>
          <p:nvPr userDrawn="1"/>
        </p:nvCxnSpPr>
        <p:spPr>
          <a:xfrm>
            <a:off x="0" y="5619419"/>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27"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9" name="テキスト プレースホルダー 7"/>
          <p:cNvSpPr>
            <a:spLocks noGrp="1"/>
          </p:cNvSpPr>
          <p:nvPr>
            <p:ph type="body" sz="quarter" idx="12" hasCustomPrompt="1"/>
          </p:nvPr>
        </p:nvSpPr>
        <p:spPr>
          <a:xfrm>
            <a:off x="2818878"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10" name="図プレースホルダー 7"/>
          <p:cNvSpPr>
            <a:spLocks noGrp="1"/>
          </p:cNvSpPr>
          <p:nvPr>
            <p:ph type="pic" sz="quarter" idx="13" hasCustomPrompt="1"/>
          </p:nvPr>
        </p:nvSpPr>
        <p:spPr>
          <a:xfrm>
            <a:off x="3468381"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1512739"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8" name="テキスト プレースホルダー 7"/>
          <p:cNvSpPr>
            <a:spLocks noGrp="1"/>
          </p:cNvSpPr>
          <p:nvPr>
            <p:ph type="body" sz="quarter" idx="16" hasCustomPrompt="1"/>
          </p:nvPr>
        </p:nvSpPr>
        <p:spPr>
          <a:xfrm>
            <a:off x="7838703" y="4093318"/>
            <a:ext cx="2615933"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19" name="テキスト プレースホルダー 7"/>
          <p:cNvSpPr>
            <a:spLocks noGrp="1"/>
          </p:cNvSpPr>
          <p:nvPr>
            <p:ph type="body" sz="quarter" idx="17" hasCustomPrompt="1"/>
          </p:nvPr>
        </p:nvSpPr>
        <p:spPr>
          <a:xfrm>
            <a:off x="8003454"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0" name="図プレースホルダー 7"/>
          <p:cNvSpPr>
            <a:spLocks noGrp="1"/>
          </p:cNvSpPr>
          <p:nvPr>
            <p:ph type="pic" sz="quarter" idx="18" hasCustomPrompt="1"/>
          </p:nvPr>
        </p:nvSpPr>
        <p:spPr>
          <a:xfrm>
            <a:off x="8652957"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2" name="テキスト プレースホルダー 5"/>
          <p:cNvSpPr>
            <a:spLocks noGrp="1"/>
          </p:cNvSpPr>
          <p:nvPr>
            <p:ph type="body" sz="quarter" idx="20" hasCustomPrompt="1"/>
          </p:nvPr>
        </p:nvSpPr>
        <p:spPr>
          <a:xfrm>
            <a:off x="6697315"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3" name="テキスト プレースホルダー 7"/>
          <p:cNvSpPr>
            <a:spLocks noGrp="1"/>
          </p:cNvSpPr>
          <p:nvPr>
            <p:ph type="body" sz="quarter" idx="21" hasCustomPrompt="1"/>
          </p:nvPr>
        </p:nvSpPr>
        <p:spPr>
          <a:xfrm>
            <a:off x="13021115"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4" name="テキスト プレースホルダー 7"/>
          <p:cNvSpPr>
            <a:spLocks noGrp="1"/>
          </p:cNvSpPr>
          <p:nvPr>
            <p:ph type="body" sz="quarter" idx="22" hasCustomPrompt="1"/>
          </p:nvPr>
        </p:nvSpPr>
        <p:spPr>
          <a:xfrm>
            <a:off x="13185866"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5" name="図プレースホルダー 7"/>
          <p:cNvSpPr>
            <a:spLocks noGrp="1"/>
          </p:cNvSpPr>
          <p:nvPr>
            <p:ph type="pic" sz="quarter" idx="23" hasCustomPrompt="1"/>
          </p:nvPr>
        </p:nvSpPr>
        <p:spPr>
          <a:xfrm>
            <a:off x="13835369"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6" name="テキスト プレースホルダー 5"/>
          <p:cNvSpPr>
            <a:spLocks noGrp="1"/>
          </p:cNvSpPr>
          <p:nvPr>
            <p:ph type="body" sz="quarter" idx="24" hasCustomPrompt="1"/>
          </p:nvPr>
        </p:nvSpPr>
        <p:spPr>
          <a:xfrm>
            <a:off x="11881203"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25" hasCustomPrompt="1"/>
          </p:nvPr>
        </p:nvSpPr>
        <p:spPr>
          <a:xfrm>
            <a:off x="11879727"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70"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10325687"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0" y="2501896"/>
            <a:ext cx="7266248" cy="5689600"/>
          </a:xfrm>
          <a:prstGeom prst="rect">
            <a:avLst/>
          </a:prstGeom>
        </p:spPr>
        <p:txBody>
          <a:bodyPr anchor="ctr">
            <a:noAutofit/>
          </a:bodyPr>
          <a:lstStyle>
            <a:lvl1pPr algn="ctr">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50" name="グループ化 49"/>
          <p:cNvGrpSpPr/>
          <p:nvPr userDrawn="1"/>
        </p:nvGrpSpPr>
        <p:grpSpPr>
          <a:xfrm>
            <a:off x="8596454" y="859719"/>
            <a:ext cx="2002861"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4" y="2364945"/>
            <a:ext cx="2002861"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4" y="3870171"/>
            <a:ext cx="2002861"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4" y="5375397"/>
            <a:ext cx="2002861"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4" y="6880623"/>
            <a:ext cx="2002861"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4" y="8385848"/>
            <a:ext cx="2002861"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88" name="テキスト プレースホルダー 5"/>
          <p:cNvSpPr>
            <a:spLocks noGrp="1"/>
          </p:cNvSpPr>
          <p:nvPr>
            <p:ph type="body" sz="quarter" idx="21" hasCustomPrompt="1"/>
          </p:nvPr>
        </p:nvSpPr>
        <p:spPr>
          <a:xfrm>
            <a:off x="8957804" y="1072591"/>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9" name="テキスト プレースホルダー 5"/>
          <p:cNvSpPr>
            <a:spLocks noGrp="1"/>
          </p:cNvSpPr>
          <p:nvPr>
            <p:ph type="body" sz="quarter" idx="22" hasCustomPrompt="1"/>
          </p:nvPr>
        </p:nvSpPr>
        <p:spPr>
          <a:xfrm>
            <a:off x="8957804" y="257681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0" name="テキスト プレースホルダー 5"/>
          <p:cNvSpPr>
            <a:spLocks noGrp="1"/>
          </p:cNvSpPr>
          <p:nvPr>
            <p:ph type="body" sz="quarter" idx="23" hasCustomPrompt="1"/>
          </p:nvPr>
        </p:nvSpPr>
        <p:spPr>
          <a:xfrm>
            <a:off x="8957804" y="408103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1" name="テキスト プレースホルダー 5"/>
          <p:cNvSpPr>
            <a:spLocks noGrp="1"/>
          </p:cNvSpPr>
          <p:nvPr>
            <p:ph type="body" sz="quarter" idx="24" hasCustomPrompt="1"/>
          </p:nvPr>
        </p:nvSpPr>
        <p:spPr>
          <a:xfrm>
            <a:off x="8957804" y="558526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2" name="テキスト プレースホルダー 5"/>
          <p:cNvSpPr>
            <a:spLocks noGrp="1"/>
          </p:cNvSpPr>
          <p:nvPr>
            <p:ph type="body" sz="quarter" idx="25" hasCustomPrompt="1"/>
          </p:nvPr>
        </p:nvSpPr>
        <p:spPr>
          <a:xfrm>
            <a:off x="8957804" y="7089487"/>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3" name="テキスト プレースホルダー 5"/>
          <p:cNvSpPr>
            <a:spLocks noGrp="1"/>
          </p:cNvSpPr>
          <p:nvPr>
            <p:ph type="body" sz="quarter" idx="26" hasCustomPrompt="1"/>
          </p:nvPr>
        </p:nvSpPr>
        <p:spPr>
          <a:xfrm>
            <a:off x="8957804" y="859371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4" name="テキスト プレースホルダー 5"/>
          <p:cNvSpPr>
            <a:spLocks noGrp="1"/>
          </p:cNvSpPr>
          <p:nvPr>
            <p:ph type="body" sz="quarter" idx="13" hasCustomPrompt="1"/>
          </p:nvPr>
        </p:nvSpPr>
        <p:spPr>
          <a:xfrm>
            <a:off x="10669655" y="928570"/>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5" name="テキスト プレースホルダー 5"/>
          <p:cNvSpPr>
            <a:spLocks noGrp="1"/>
          </p:cNvSpPr>
          <p:nvPr>
            <p:ph type="body" sz="quarter" idx="12" hasCustomPrompt="1"/>
          </p:nvPr>
        </p:nvSpPr>
        <p:spPr>
          <a:xfrm>
            <a:off x="10669655" y="7644803"/>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6" name="テキスト プレースホルダー 5"/>
          <p:cNvSpPr>
            <a:spLocks noGrp="1"/>
          </p:cNvSpPr>
          <p:nvPr>
            <p:ph type="body" sz="quarter" idx="27" hasCustomPrompt="1"/>
          </p:nvPr>
        </p:nvSpPr>
        <p:spPr>
          <a:xfrm>
            <a:off x="10669655" y="6950218"/>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7" name="テキスト プレースホルダー 5"/>
          <p:cNvSpPr>
            <a:spLocks noGrp="1"/>
          </p:cNvSpPr>
          <p:nvPr>
            <p:ph type="body" sz="quarter" idx="28" hasCustomPrompt="1"/>
          </p:nvPr>
        </p:nvSpPr>
        <p:spPr>
          <a:xfrm>
            <a:off x="10669655" y="6138921"/>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8" name="テキスト プレースホルダー 5"/>
          <p:cNvSpPr>
            <a:spLocks noGrp="1"/>
          </p:cNvSpPr>
          <p:nvPr>
            <p:ph type="body" sz="quarter" idx="29" hasCustomPrompt="1"/>
          </p:nvPr>
        </p:nvSpPr>
        <p:spPr>
          <a:xfrm>
            <a:off x="10669655" y="3939394"/>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9" name="テキスト プレースホルダー 5"/>
          <p:cNvSpPr>
            <a:spLocks noGrp="1"/>
          </p:cNvSpPr>
          <p:nvPr>
            <p:ph type="body" sz="quarter" idx="30" hasCustomPrompt="1"/>
          </p:nvPr>
        </p:nvSpPr>
        <p:spPr>
          <a:xfrm>
            <a:off x="10669655" y="162127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0" name="テキスト プレースホルダー 5"/>
          <p:cNvSpPr>
            <a:spLocks noGrp="1"/>
          </p:cNvSpPr>
          <p:nvPr>
            <p:ph type="body" sz="quarter" idx="31" hasCustomPrompt="1"/>
          </p:nvPr>
        </p:nvSpPr>
        <p:spPr>
          <a:xfrm>
            <a:off x="10669655" y="5444806"/>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1" name="テキスト プレースホルダー 5"/>
          <p:cNvSpPr>
            <a:spLocks noGrp="1"/>
          </p:cNvSpPr>
          <p:nvPr>
            <p:ph type="body" sz="quarter" idx="32" hasCustomPrompt="1"/>
          </p:nvPr>
        </p:nvSpPr>
        <p:spPr>
          <a:xfrm>
            <a:off x="10669655" y="3127157"/>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2" name="テキスト プレースホルダー 5"/>
          <p:cNvSpPr>
            <a:spLocks noGrp="1"/>
          </p:cNvSpPr>
          <p:nvPr>
            <p:ph type="body" sz="quarter" idx="33" hasCustomPrompt="1"/>
          </p:nvPr>
        </p:nvSpPr>
        <p:spPr>
          <a:xfrm>
            <a:off x="10669655" y="243398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3" name="テキスト プレースホルダー 5"/>
          <p:cNvSpPr>
            <a:spLocks noGrp="1"/>
          </p:cNvSpPr>
          <p:nvPr>
            <p:ph type="body" sz="quarter" idx="34" hasCustomPrompt="1"/>
          </p:nvPr>
        </p:nvSpPr>
        <p:spPr>
          <a:xfrm>
            <a:off x="10669655" y="4633039"/>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4" name="テキスト プレースホルダー 5"/>
          <p:cNvSpPr>
            <a:spLocks noGrp="1"/>
          </p:cNvSpPr>
          <p:nvPr>
            <p:ph type="body" sz="quarter" idx="35" hasCustomPrompt="1"/>
          </p:nvPr>
        </p:nvSpPr>
        <p:spPr>
          <a:xfrm>
            <a:off x="10669655" y="845563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5" name="テキスト プレースホルダー 5"/>
          <p:cNvSpPr>
            <a:spLocks noGrp="1"/>
          </p:cNvSpPr>
          <p:nvPr>
            <p:ph type="body" sz="quarter" idx="36" hasCustomPrompt="1"/>
          </p:nvPr>
        </p:nvSpPr>
        <p:spPr>
          <a:xfrm>
            <a:off x="10669655" y="915068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3"/>
            <a:ext cx="5416552" cy="2434156"/>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8" y="4053483"/>
            <a:ext cx="5416552" cy="2434156"/>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0" y="4053482"/>
            <a:ext cx="5416552" cy="2434156"/>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3"/>
            <a:ext cx="5416552" cy="2434156"/>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3"/>
            <a:ext cx="5416552" cy="2434156"/>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5"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4258461"/>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3" y="575589"/>
            <a:ext cx="7351405" cy="3973394"/>
          </a:xfrm>
          <a:prstGeom prst="rect">
            <a:avLst/>
          </a:prstGeom>
        </p:spPr>
        <p:txBody>
          <a:bodyPr anchor="ctr">
            <a:noAutofit/>
          </a:bodyPr>
          <a:lstStyle>
            <a:lvl1pPr algn="r">
              <a:lnSpc>
                <a:spcPts val="8000"/>
              </a:lnSpc>
              <a:spcBef>
                <a:spcPts val="0"/>
              </a:spcBef>
              <a:defRPr sz="96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56" name="図プレースホルダー 28"/>
          <p:cNvSpPr>
            <a:spLocks noGrp="1"/>
          </p:cNvSpPr>
          <p:nvPr>
            <p:ph type="pic" sz="quarter" idx="22" hasCustomPrompt="1"/>
          </p:nvPr>
        </p:nvSpPr>
        <p:spPr>
          <a:xfrm>
            <a:off x="227365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7" name="図プレースホルダー 28"/>
          <p:cNvSpPr>
            <a:spLocks noGrp="1"/>
          </p:cNvSpPr>
          <p:nvPr>
            <p:ph type="pic" sz="quarter" idx="23" hasCustomPrompt="1"/>
          </p:nvPr>
        </p:nvSpPr>
        <p:spPr>
          <a:xfrm>
            <a:off x="5498090"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8" name="図プレースホルダー 28"/>
          <p:cNvSpPr>
            <a:spLocks noGrp="1"/>
          </p:cNvSpPr>
          <p:nvPr>
            <p:ph type="pic" sz="quarter" idx="24" hasCustomPrompt="1"/>
          </p:nvPr>
        </p:nvSpPr>
        <p:spPr>
          <a:xfrm>
            <a:off x="8722522"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9" name="図プレースホルダー 28"/>
          <p:cNvSpPr>
            <a:spLocks noGrp="1"/>
          </p:cNvSpPr>
          <p:nvPr>
            <p:ph type="pic" sz="quarter" idx="25" hasCustomPrompt="1"/>
          </p:nvPr>
        </p:nvSpPr>
        <p:spPr>
          <a:xfrm>
            <a:off x="11946955"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図プレースホルダー 28"/>
          <p:cNvSpPr>
            <a:spLocks noGrp="1"/>
          </p:cNvSpPr>
          <p:nvPr>
            <p:ph type="pic" sz="quarter" idx="26" hasCustomPrompt="1"/>
          </p:nvPr>
        </p:nvSpPr>
        <p:spPr>
          <a:xfrm>
            <a:off x="1517138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1" name="テキスト プレースホルダー 5"/>
          <p:cNvSpPr>
            <a:spLocks noGrp="1"/>
          </p:cNvSpPr>
          <p:nvPr>
            <p:ph type="body" sz="quarter" idx="13" hasCustomPrompt="1"/>
          </p:nvPr>
        </p:nvSpPr>
        <p:spPr>
          <a:xfrm>
            <a:off x="1080620"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2" name="テキスト プレースホルダー 5"/>
          <p:cNvSpPr>
            <a:spLocks noGrp="1"/>
          </p:cNvSpPr>
          <p:nvPr>
            <p:ph type="body" sz="quarter" idx="27" hasCustomPrompt="1"/>
          </p:nvPr>
        </p:nvSpPr>
        <p:spPr>
          <a:xfrm>
            <a:off x="4307663"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3" name="テキスト プレースホルダー 5"/>
          <p:cNvSpPr>
            <a:spLocks noGrp="1"/>
          </p:cNvSpPr>
          <p:nvPr>
            <p:ph type="body" sz="quarter" idx="28" hasCustomPrompt="1"/>
          </p:nvPr>
        </p:nvSpPr>
        <p:spPr>
          <a:xfrm>
            <a:off x="7534706"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4" name="テキスト プレースホルダー 5"/>
          <p:cNvSpPr>
            <a:spLocks noGrp="1"/>
          </p:cNvSpPr>
          <p:nvPr>
            <p:ph type="body" sz="quarter" idx="29" hasCustomPrompt="1"/>
          </p:nvPr>
        </p:nvSpPr>
        <p:spPr>
          <a:xfrm>
            <a:off x="10761749"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5" name="テキスト プレースホルダー 5"/>
          <p:cNvSpPr>
            <a:spLocks noGrp="1"/>
          </p:cNvSpPr>
          <p:nvPr>
            <p:ph type="body" sz="quarter" idx="30" hasCustomPrompt="1"/>
          </p:nvPr>
        </p:nvSpPr>
        <p:spPr>
          <a:xfrm>
            <a:off x="13988792"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68" name="直線コネクタ 67"/>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0" y="1284809"/>
            <a:ext cx="8651632" cy="2185991"/>
          </a:xfrm>
          <a:prstGeom prst="rect">
            <a:avLst/>
          </a:prstGeo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70" name="グループ化 69"/>
          <p:cNvGrpSpPr/>
          <p:nvPr userDrawn="1"/>
        </p:nvGrpSpPr>
        <p:grpSpPr>
          <a:xfrm>
            <a:off x="16778435" y="339170"/>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5" y="2383108"/>
            <a:ext cx="7752393"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369082" y="2027507"/>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45611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285116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2329559"/>
            <a:ext cx="482540" cy="1722666"/>
          </a:xfrm>
          <a:prstGeom prst="rect">
            <a:avLst/>
          </a:prstGeom>
        </p:spPr>
      </p:pic>
      <p:sp>
        <p:nvSpPr>
          <p:cNvPr id="14" name="テキスト プレースホルダー 5"/>
          <p:cNvSpPr>
            <a:spLocks noGrp="1"/>
          </p:cNvSpPr>
          <p:nvPr>
            <p:ph type="body" sz="quarter" idx="15" hasCustomPrompt="1"/>
          </p:nvPr>
        </p:nvSpPr>
        <p:spPr>
          <a:xfrm>
            <a:off x="3478245" y="285116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285253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364083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266729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506234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4540739"/>
            <a:ext cx="482540" cy="1722666"/>
          </a:xfrm>
          <a:prstGeom prst="rect">
            <a:avLst/>
          </a:prstGeom>
        </p:spPr>
      </p:pic>
      <p:sp>
        <p:nvSpPr>
          <p:cNvPr id="24" name="テキスト プレースホルダー 5"/>
          <p:cNvSpPr>
            <a:spLocks noGrp="1"/>
          </p:cNvSpPr>
          <p:nvPr>
            <p:ph type="body" sz="quarter" idx="18" hasCustomPrompt="1"/>
          </p:nvPr>
        </p:nvSpPr>
        <p:spPr>
          <a:xfrm>
            <a:off x="3478245" y="506234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506371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585201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7" name="二等辺三角形 10"/>
          <p:cNvSpPr/>
          <p:nvPr userDrawn="1"/>
        </p:nvSpPr>
        <p:spPr>
          <a:xfrm rot="5400000">
            <a:off x="5633540" y="487847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userDrawn="1"/>
        </p:nvGrpSpPr>
        <p:grpSpPr>
          <a:xfrm>
            <a:off x="3478246" y="7273526"/>
            <a:ext cx="5128897"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6751919"/>
            <a:ext cx="482540" cy="1722666"/>
          </a:xfrm>
          <a:prstGeom prst="rect">
            <a:avLst/>
          </a:prstGeom>
        </p:spPr>
      </p:pic>
      <p:sp>
        <p:nvSpPr>
          <p:cNvPr id="34" name="テキスト プレースホルダー 5"/>
          <p:cNvSpPr>
            <a:spLocks noGrp="1"/>
          </p:cNvSpPr>
          <p:nvPr>
            <p:ph type="body" sz="quarter" idx="21" hasCustomPrompt="1"/>
          </p:nvPr>
        </p:nvSpPr>
        <p:spPr>
          <a:xfrm>
            <a:off x="3478245" y="727352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2" hasCustomPrompt="1"/>
          </p:nvPr>
        </p:nvSpPr>
        <p:spPr>
          <a:xfrm>
            <a:off x="915851" y="727489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36" name="テキスト プレースホルダー 5"/>
          <p:cNvSpPr>
            <a:spLocks noGrp="1"/>
          </p:cNvSpPr>
          <p:nvPr>
            <p:ph type="body" sz="quarter" idx="23" hasCustomPrompt="1"/>
          </p:nvPr>
        </p:nvSpPr>
        <p:spPr>
          <a:xfrm>
            <a:off x="3466274" y="806319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45887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285392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0" y="285392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285529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364359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267005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506510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0" y="506510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506647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585477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87" name="二等辺三角形 10"/>
          <p:cNvSpPr/>
          <p:nvPr userDrawn="1"/>
        </p:nvSpPr>
        <p:spPr>
          <a:xfrm rot="5400000">
            <a:off x="13841375" y="488123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userDrawn="1"/>
        </p:nvGrpSpPr>
        <p:grpSpPr>
          <a:xfrm>
            <a:off x="11686081" y="7276284"/>
            <a:ext cx="5128897"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0" y="727628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95" name="テキスト プレースホルダー 5"/>
          <p:cNvSpPr>
            <a:spLocks noGrp="1"/>
          </p:cNvSpPr>
          <p:nvPr>
            <p:ph type="body" sz="quarter" idx="31" hasCustomPrompt="1"/>
          </p:nvPr>
        </p:nvSpPr>
        <p:spPr>
          <a:xfrm>
            <a:off x="9123686" y="727765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96" name="テキスト プレースホルダー 5"/>
          <p:cNvSpPr>
            <a:spLocks noGrp="1"/>
          </p:cNvSpPr>
          <p:nvPr>
            <p:ph type="body" sz="quarter" idx="32" hasCustomPrompt="1"/>
          </p:nvPr>
        </p:nvSpPr>
        <p:spPr>
          <a:xfrm>
            <a:off x="11674109" y="806595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2" name="タイトル 1"/>
          <p:cNvSpPr>
            <a:spLocks noGrp="1"/>
          </p:cNvSpPr>
          <p:nvPr>
            <p:ph type="title" hasCustomPrompt="1"/>
          </p:nvPr>
        </p:nvSpPr>
        <p:spPr>
          <a:xfrm>
            <a:off x="9361717" y="1915886"/>
            <a:ext cx="8166309" cy="3254602"/>
          </a:xfrm>
          <a:prstGeom prst="rect">
            <a:avLst/>
          </a:prstGeom>
        </p:spPr>
        <p:txBody>
          <a:bodyPr anchor="b"/>
          <a:lstStyle>
            <a:lvl1pPr algn="l">
              <a:lnSpc>
                <a:spcPts val="8800"/>
              </a:lnSpc>
              <a:defRPr baseline="0"/>
            </a:lvl1pPr>
          </a:lstStyle>
          <a:p>
            <a:r>
              <a:rPr kumimoji="1" lang="en-US" altLang="ja-JP" dirty="0" smtClean="0"/>
              <a:t>SLIDE TITLE</a:t>
            </a:r>
            <a:r>
              <a:rPr kumimoji="1" lang="ja-JP" altLang="en-US" dirty="0" smtClean="0"/>
              <a:t> </a:t>
            </a:r>
            <a:r>
              <a:rPr kumimoji="1" lang="en-US" altLang="ja-JP" dirty="0" smtClean="0"/>
              <a:t>GOES HERE</a:t>
            </a:r>
            <a:endParaRPr kumimoji="1" lang="ja-JP" altLang="en-US" dirty="0"/>
          </a:p>
        </p:txBody>
      </p:sp>
      <p:sp>
        <p:nvSpPr>
          <p:cNvPr id="13" name="テキスト プレースホルダー 5"/>
          <p:cNvSpPr>
            <a:spLocks noGrp="1"/>
          </p:cNvSpPr>
          <p:nvPr>
            <p:ph type="body" sz="quarter" idx="12" hasCustomPrompt="1"/>
          </p:nvPr>
        </p:nvSpPr>
        <p:spPr>
          <a:xfrm>
            <a:off x="9361718" y="5315867"/>
            <a:ext cx="8166308" cy="3363676"/>
          </a:xfrm>
          <a:prstGeom prst="rect">
            <a:avLst/>
          </a:prstGeom>
        </p:spPr>
        <p:txBody>
          <a:bodyPr anchor="t">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正方形/長方形 13"/>
          <p:cNvSpPr/>
          <p:nvPr userDrawn="1"/>
        </p:nvSpPr>
        <p:spPr>
          <a:xfrm>
            <a:off x="9468531" y="5085094"/>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955428" y="3354113"/>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userDrawn="1"/>
        </p:nvCxnSpPr>
        <p:spPr>
          <a:xfrm flipH="1">
            <a:off x="7298790"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5"/>
            <a:ext cx="7402286"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5544457"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6"/>
          <p:cNvSpPr>
            <a:spLocks noGrp="1"/>
          </p:cNvSpPr>
          <p:nvPr>
            <p:ph type="pic" sz="quarter" idx="12" hasCustomPrompt="1"/>
          </p:nvPr>
        </p:nvSpPr>
        <p:spPr>
          <a:xfrm>
            <a:off x="0" y="5170488"/>
            <a:ext cx="766354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3" name="正方形/長方形 12"/>
          <p:cNvSpPr/>
          <p:nvPr userDrawn="1"/>
        </p:nvSpPr>
        <p:spPr>
          <a:xfrm>
            <a:off x="5544457"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2656457" y="5170488"/>
            <a:ext cx="5634717"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0" y="508004"/>
            <a:ext cx="5588000" cy="2002971"/>
          </a:xfrm>
          <a:prstGeom prst="rect">
            <a:avLst/>
          </a:prstGeom>
        </p:spPr>
        <p:txBody>
          <a:bodyPr anchor="b">
            <a:noAutofit/>
          </a:bodyPr>
          <a:lstStyle>
            <a:lvl1pPr algn="ctr">
              <a:lnSpc>
                <a:spcPts val="6000"/>
              </a:lnSpc>
              <a:spcBef>
                <a:spcPts val="0"/>
              </a:spcBef>
              <a:defRPr sz="6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6" name="テキスト プレースホルダー 5"/>
          <p:cNvSpPr>
            <a:spLocks noGrp="1"/>
          </p:cNvSpPr>
          <p:nvPr>
            <p:ph type="body" sz="quarter" idx="17" hasCustomPrompt="1"/>
          </p:nvPr>
        </p:nvSpPr>
        <p:spPr>
          <a:xfrm>
            <a:off x="5689600" y="2510975"/>
            <a:ext cx="5588000" cy="2119086"/>
          </a:xfrm>
          <a:prstGeom prst="rect">
            <a:avLst/>
          </a:prstGeom>
        </p:spPr>
        <p:txBody>
          <a:bodyPr anchor="t">
            <a:normAutofit/>
          </a:bodyPr>
          <a:lstStyle>
            <a:lvl1pPr algn="ctr">
              <a:lnSpc>
                <a:spcPct val="130000"/>
              </a:lnSpc>
              <a:spcBef>
                <a:spcPts val="120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18" hasCustomPrompt="1"/>
          </p:nvPr>
        </p:nvSpPr>
        <p:spPr>
          <a:xfrm>
            <a:off x="12824958" y="5856513"/>
            <a:ext cx="5297714" cy="3766457"/>
          </a:xfrm>
          <a:prstGeom prst="rect">
            <a:avLst/>
          </a:prstGeom>
        </p:spPr>
        <p:txBody>
          <a:bodyPr anchor="ctr">
            <a:normAutofit/>
          </a:bodyPr>
          <a:lstStyle>
            <a:lvl1pPr algn="ct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flipH="1">
            <a:off x="5544457"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0" y="8848579"/>
            <a:ext cx="8159262" cy="759789"/>
          </a:xfrm>
          <a:prstGeom prst="rect">
            <a:avLst/>
          </a:prstGeom>
          <a:blipFill dpi="0" rotWithShape="0">
            <a:blip r:embed="rId2">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822960" y="7962314"/>
            <a:ext cx="16645254" cy="759789"/>
          </a:xfrm>
          <a:prstGeom prst="rect">
            <a:avLst/>
          </a:prstGeom>
          <a:noFill/>
        </p:spPr>
        <p:txBody>
          <a:bodyPr anchor="ctr">
            <a:noAutofit/>
          </a:bodyPr>
          <a:lstStyle>
            <a:lvl1pPr algn="ctr">
              <a:defRPr sz="6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7" y="4970343"/>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24" name="正方形/長方形 23"/>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flipH="1">
            <a:off x="9769499" y="4991832"/>
            <a:ext cx="2002861"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34"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7" y="618899"/>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7" name="正方形/長方形 36"/>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userDrawn="1"/>
        </p:nvGrpSpPr>
        <p:grpSpPr>
          <a:xfrm flipH="1">
            <a:off x="9769499" y="640388"/>
            <a:ext cx="2002861"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7"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1" y="2778842"/>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0" name="正方形/長方形 49"/>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6612642" y="2800331"/>
            <a:ext cx="2002861"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0"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1"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79"/>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63" name="正方形/長方形 62"/>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userDrawn="1"/>
        </p:nvGrpSpPr>
        <p:grpSpPr>
          <a:xfrm>
            <a:off x="6616182" y="7182068"/>
            <a:ext cx="2002861"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73"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0" y="961964"/>
            <a:ext cx="9468090"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7174524" y="5298094"/>
            <a:ext cx="9531420"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4" y="961964"/>
            <a:ext cx="7593685"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9720774" y="5298094"/>
            <a:ext cx="7644479"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4" y="961964"/>
            <a:ext cx="5876715"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5" cy="5198704"/>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8" y="4797663"/>
            <a:ext cx="2184867" cy="384131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3"/>
          <p:cNvSpPr>
            <a:spLocks noGrp="1"/>
          </p:cNvSpPr>
          <p:nvPr>
            <p:ph type="pic" sz="quarter" idx="18" hasCustomPrompt="1"/>
          </p:nvPr>
        </p:nvSpPr>
        <p:spPr>
          <a:xfrm>
            <a:off x="3765140" y="1737549"/>
            <a:ext cx="5101223" cy="6804537"/>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9" y="-29029"/>
            <a:ext cx="18360000"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7324041"/>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8" cy="1640112"/>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28"/>
          <p:cNvSpPr>
            <a:spLocks noGrp="1"/>
          </p:cNvSpPr>
          <p:nvPr>
            <p:ph type="pic" sz="quarter" idx="22" hasCustomPrompt="1"/>
          </p:nvPr>
        </p:nvSpPr>
        <p:spPr>
          <a:xfrm>
            <a:off x="7158226" y="1311728"/>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0" name="テキスト プレースホルダー 5"/>
          <p:cNvSpPr>
            <a:spLocks noGrp="1"/>
          </p:cNvSpPr>
          <p:nvPr>
            <p:ph type="body" sz="quarter" idx="23" hasCustomPrompt="1"/>
          </p:nvPr>
        </p:nvSpPr>
        <p:spPr>
          <a:xfrm>
            <a:off x="8069942" y="2002528"/>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069942" y="1369785"/>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図プレースホルダー 28"/>
          <p:cNvSpPr>
            <a:spLocks noGrp="1"/>
          </p:cNvSpPr>
          <p:nvPr>
            <p:ph type="pic" sz="quarter" idx="24" hasCustomPrompt="1"/>
          </p:nvPr>
        </p:nvSpPr>
        <p:spPr>
          <a:xfrm>
            <a:off x="7158226" y="3124085"/>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2" name="テキスト プレースホルダー 5"/>
          <p:cNvSpPr>
            <a:spLocks noGrp="1"/>
          </p:cNvSpPr>
          <p:nvPr>
            <p:ph type="body" sz="quarter" idx="25" hasCustomPrompt="1"/>
          </p:nvPr>
        </p:nvSpPr>
        <p:spPr>
          <a:xfrm>
            <a:off x="8069942" y="3814885"/>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6" hasCustomPrompt="1"/>
          </p:nvPr>
        </p:nvSpPr>
        <p:spPr>
          <a:xfrm>
            <a:off x="8069942" y="3182142"/>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4" name="図プレースホルダー 28"/>
          <p:cNvSpPr>
            <a:spLocks noGrp="1"/>
          </p:cNvSpPr>
          <p:nvPr>
            <p:ph type="pic" sz="quarter" idx="27" hasCustomPrompt="1"/>
          </p:nvPr>
        </p:nvSpPr>
        <p:spPr>
          <a:xfrm>
            <a:off x="7158226" y="4936442"/>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5" name="テキスト プレースホルダー 5"/>
          <p:cNvSpPr>
            <a:spLocks noGrp="1"/>
          </p:cNvSpPr>
          <p:nvPr>
            <p:ph type="body" sz="quarter" idx="28" hasCustomPrompt="1"/>
          </p:nvPr>
        </p:nvSpPr>
        <p:spPr>
          <a:xfrm>
            <a:off x="8069942" y="5627242"/>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6" name="テキスト プレースホルダー 5"/>
          <p:cNvSpPr>
            <a:spLocks noGrp="1"/>
          </p:cNvSpPr>
          <p:nvPr>
            <p:ph type="body" sz="quarter" idx="29" hasCustomPrompt="1"/>
          </p:nvPr>
        </p:nvSpPr>
        <p:spPr>
          <a:xfrm>
            <a:off x="8069942" y="4994499"/>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9" y="5131136"/>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311252"/>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8" y="1859612"/>
            <a:ext cx="6991643" cy="3166349"/>
          </a:xfrm>
          <a:prstGeom prst="rect">
            <a:avLst/>
          </a:prstGeom>
          <a:noFill/>
        </p:spPr>
        <p:txBody>
          <a:bodyPr anchor="b">
            <a:noAutofit/>
          </a:bodyPr>
          <a:lstStyle>
            <a:lvl1pPr algn="l">
              <a:lnSpc>
                <a:spcPts val="6000"/>
              </a:lnSpc>
              <a:spcBef>
                <a:spcPts val="0"/>
              </a:spcBef>
              <a:defRPr sz="6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10451725" y="5438774"/>
            <a:ext cx="6969799" cy="3932989"/>
          </a:xfrm>
          <a:prstGeom prst="rect">
            <a:avLst/>
          </a:prstGeom>
        </p:spPr>
        <p:txBody>
          <a:bodyPr anchor="t">
            <a:normAutofit/>
          </a:bodyPr>
          <a:lstStyle>
            <a:lvl1pPr marL="0" indent="0" algn="l">
              <a:lnSpc>
                <a:spcPct val="130000"/>
              </a:lnSpc>
              <a:buFontTx/>
              <a:buNone/>
              <a:defRPr sz="2000" baseline="0">
                <a:solidFill>
                  <a:schemeClr val="bg1"/>
                </a:solidFill>
              </a:defRPr>
            </a:lvl1pPr>
          </a:lstStyle>
          <a:p>
            <a:pPr lvl="0"/>
            <a:r>
              <a:rPr kumimoji="1" lang="en-US" altLang="ja-JP" dirty="0" smtClean="0"/>
              <a:t>Text Here</a:t>
            </a:r>
            <a:endParaRPr kumimoji="1" lang="ja-JP" altLang="en-US" dirty="0" smtClean="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799" y="1772528"/>
            <a:ext cx="8991826"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7"/>
            <a:ext cx="8304066" cy="4557932"/>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135103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374608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3224479"/>
            <a:ext cx="482540" cy="1722666"/>
          </a:xfrm>
          <a:prstGeom prst="rect">
            <a:avLst/>
          </a:prstGeom>
        </p:spPr>
      </p:pic>
      <p:sp>
        <p:nvSpPr>
          <p:cNvPr id="14" name="テキスト プレースホルダー 5"/>
          <p:cNvSpPr>
            <a:spLocks noGrp="1"/>
          </p:cNvSpPr>
          <p:nvPr>
            <p:ph type="body" sz="quarter" idx="15" hasCustomPrompt="1"/>
          </p:nvPr>
        </p:nvSpPr>
        <p:spPr>
          <a:xfrm>
            <a:off x="3478245" y="374608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374745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453575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392506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632011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5798509"/>
            <a:ext cx="482540" cy="1722666"/>
          </a:xfrm>
          <a:prstGeom prst="rect">
            <a:avLst/>
          </a:prstGeom>
        </p:spPr>
      </p:pic>
      <p:sp>
        <p:nvSpPr>
          <p:cNvPr id="24" name="テキスト プレースホルダー 5"/>
          <p:cNvSpPr>
            <a:spLocks noGrp="1"/>
          </p:cNvSpPr>
          <p:nvPr>
            <p:ph type="body" sz="quarter" idx="18" hasCustomPrompt="1"/>
          </p:nvPr>
        </p:nvSpPr>
        <p:spPr>
          <a:xfrm>
            <a:off x="3478245" y="632011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632148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710978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135379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374884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0" y="374884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375021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453851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392782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632287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0" y="632287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632424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711254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グループ化 8"/>
          <p:cNvGrpSpPr/>
          <p:nvPr userDrawn="1"/>
        </p:nvGrpSpPr>
        <p:grpSpPr>
          <a:xfrm>
            <a:off x="16778435" y="339170"/>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3" name="二等辺三角形 10"/>
          <p:cNvSpPr/>
          <p:nvPr userDrawn="1"/>
        </p:nvSpPr>
        <p:spPr>
          <a:xfrm rot="5400000">
            <a:off x="9801448"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a:off x="6480883"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2" y="202341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テキスト プレースホルダー 5"/>
          <p:cNvSpPr>
            <a:spLocks noGrp="1"/>
          </p:cNvSpPr>
          <p:nvPr>
            <p:ph type="body" sz="quarter" idx="18" hasCustomPrompt="1"/>
          </p:nvPr>
        </p:nvSpPr>
        <p:spPr>
          <a:xfrm>
            <a:off x="6597582" y="281308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8" name="二等辺三角形 10"/>
          <p:cNvSpPr/>
          <p:nvPr userDrawn="1"/>
        </p:nvSpPr>
        <p:spPr>
          <a:xfrm rot="5400000">
            <a:off x="9801449" y="979787"/>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6480884" y="4536145"/>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0" hasCustomPrompt="1"/>
          </p:nvPr>
        </p:nvSpPr>
        <p:spPr>
          <a:xfrm>
            <a:off x="6597583" y="532581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36" name="二等辺三角形 10"/>
          <p:cNvSpPr/>
          <p:nvPr userDrawn="1"/>
        </p:nvSpPr>
        <p:spPr>
          <a:xfrm rot="5400000">
            <a:off x="9801449"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3"/>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2" hasCustomPrompt="1"/>
          </p:nvPr>
        </p:nvSpPr>
        <p:spPr>
          <a:xfrm>
            <a:off x="6597583" y="7850623"/>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4" y="866363"/>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7" y="196419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9" y="5154972"/>
            <a:ext cx="18360000"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userDrawn="1"/>
        </p:nvCxnSpPr>
        <p:spPr>
          <a:xfrm>
            <a:off x="0" y="5316989"/>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7" y="2686710"/>
            <a:ext cx="10360932" cy="5880100"/>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2000" baseline="0"/>
            </a:lvl1pPr>
          </a:lstStyle>
          <a:p>
            <a:r>
              <a:rPr kumimoji="1" lang="en-US" altLang="ja-JP" dirty="0" smtClean="0"/>
              <a:t>Add an image</a:t>
            </a:r>
            <a:endParaRPr kumimoji="1" lang="ja-JP" altLang="en-US" dirty="0"/>
          </a:p>
        </p:txBody>
      </p:sp>
      <p:grpSp>
        <p:nvGrpSpPr>
          <p:cNvPr id="13" name="グループ化 12"/>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2"/>
            <a:ext cx="6486058" cy="3166349"/>
          </a:xfrm>
          <a:prstGeom prst="rect">
            <a:avLst/>
          </a:prstGeom>
          <a:noFill/>
        </p:spPr>
        <p:txBody>
          <a:bodyPr anchor="b">
            <a:noAutofit/>
          </a:bodyPr>
          <a:lstStyle>
            <a:lvl1pPr algn="l">
              <a:lnSpc>
                <a:spcPts val="6000"/>
              </a:lnSpc>
              <a:spcBef>
                <a:spcPts val="0"/>
              </a:spcBef>
              <a:defRPr sz="60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9" name="テキスト プレースホルダー 5"/>
          <p:cNvSpPr>
            <a:spLocks noGrp="1"/>
          </p:cNvSpPr>
          <p:nvPr>
            <p:ph type="body" sz="quarter" idx="12" hasCustomPrompt="1"/>
          </p:nvPr>
        </p:nvSpPr>
        <p:spPr>
          <a:xfrm>
            <a:off x="11274063" y="5438774"/>
            <a:ext cx="6476567" cy="3560083"/>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20" name="グループ化 19"/>
          <p:cNvGrpSpPr/>
          <p:nvPr userDrawn="1"/>
        </p:nvGrpSpPr>
        <p:grpSpPr>
          <a:xfrm>
            <a:off x="16778435" y="339170"/>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7" y="3281656"/>
            <a:ext cx="16093440" cy="3976913"/>
          </a:xfrm>
          <a:prstGeom prst="rect">
            <a:avLst/>
          </a:prstGeom>
        </p:spPr>
        <p:txBody>
          <a:bodyPr anchor="ctr">
            <a:noAutofit/>
          </a:bodyPr>
          <a:lstStyle>
            <a:lvl1pPr algn="ctr">
              <a:lnSpc>
                <a:spcPts val="6000"/>
              </a:lnSpc>
              <a:spcBef>
                <a:spcPts val="0"/>
              </a:spcBef>
              <a:defRPr sz="66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2" y="1517278"/>
            <a:ext cx="7325471"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7" y="1634013"/>
            <a:ext cx="7092000" cy="7092000"/>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7" name="テキスト プレースホルダー 5"/>
          <p:cNvSpPr>
            <a:spLocks noGrp="1"/>
          </p:cNvSpPr>
          <p:nvPr>
            <p:ph type="body" sz="quarter" idx="16" hasCustomPrompt="1"/>
          </p:nvPr>
        </p:nvSpPr>
        <p:spPr>
          <a:xfrm>
            <a:off x="8949920" y="2590615"/>
            <a:ext cx="8517767" cy="1407886"/>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図プレースホルダー 28"/>
          <p:cNvSpPr>
            <a:spLocks noGrp="1"/>
          </p:cNvSpPr>
          <p:nvPr>
            <p:ph type="pic" sz="quarter" idx="22" hasCustomPrompt="1"/>
          </p:nvPr>
        </p:nvSpPr>
        <p:spPr>
          <a:xfrm>
            <a:off x="8949920" y="4102238"/>
            <a:ext cx="1077775" cy="1077775"/>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 name="テキスト プレースホルダー 5"/>
          <p:cNvSpPr>
            <a:spLocks noGrp="1"/>
          </p:cNvSpPr>
          <p:nvPr>
            <p:ph type="body" sz="quarter" idx="25" hasCustomPrompt="1"/>
          </p:nvPr>
        </p:nvSpPr>
        <p:spPr>
          <a:xfrm>
            <a:off x="10069898" y="4161932"/>
            <a:ext cx="7397789" cy="958387"/>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0" name="図プレースホルダー 28"/>
          <p:cNvSpPr>
            <a:spLocks noGrp="1"/>
          </p:cNvSpPr>
          <p:nvPr>
            <p:ph type="pic" sz="quarter" idx="26" hasCustomPrompt="1"/>
          </p:nvPr>
        </p:nvSpPr>
        <p:spPr>
          <a:xfrm>
            <a:off x="8949921"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1" name="テキスト プレースホルダー 5"/>
          <p:cNvSpPr>
            <a:spLocks noGrp="1"/>
          </p:cNvSpPr>
          <p:nvPr>
            <p:ph type="body" sz="quarter" idx="27" hasCustomPrompt="1"/>
          </p:nvPr>
        </p:nvSpPr>
        <p:spPr>
          <a:xfrm>
            <a:off x="9636368"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2" name="図プレースホルダー 28"/>
          <p:cNvSpPr>
            <a:spLocks noGrp="1"/>
          </p:cNvSpPr>
          <p:nvPr>
            <p:ph type="pic" sz="quarter" idx="28" hasCustomPrompt="1"/>
          </p:nvPr>
        </p:nvSpPr>
        <p:spPr>
          <a:xfrm>
            <a:off x="13305692"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4" name="図プレースホルダー 28"/>
          <p:cNvSpPr>
            <a:spLocks noGrp="1"/>
          </p:cNvSpPr>
          <p:nvPr>
            <p:ph type="pic" sz="quarter" idx="30" hasCustomPrompt="1"/>
          </p:nvPr>
        </p:nvSpPr>
        <p:spPr>
          <a:xfrm>
            <a:off x="8950749"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5" name="テキスト プレースホルダー 5"/>
          <p:cNvSpPr>
            <a:spLocks noGrp="1"/>
          </p:cNvSpPr>
          <p:nvPr>
            <p:ph type="body" sz="quarter" idx="31" hasCustomPrompt="1"/>
          </p:nvPr>
        </p:nvSpPr>
        <p:spPr>
          <a:xfrm>
            <a:off x="9637196"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6" name="図プレースホルダー 28"/>
          <p:cNvSpPr>
            <a:spLocks noGrp="1"/>
          </p:cNvSpPr>
          <p:nvPr>
            <p:ph type="pic" sz="quarter" idx="32" hasCustomPrompt="1"/>
          </p:nvPr>
        </p:nvSpPr>
        <p:spPr>
          <a:xfrm>
            <a:off x="13306520"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a:off x="8949920"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2" y="43542"/>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5"/>
          <p:cNvSpPr>
            <a:spLocks noGrp="1"/>
          </p:cNvSpPr>
          <p:nvPr>
            <p:ph type="body" sz="quarter" idx="22" hasCustomPrompt="1"/>
          </p:nvPr>
        </p:nvSpPr>
        <p:spPr>
          <a:xfrm>
            <a:off x="1098867" y="4276581"/>
            <a:ext cx="16093440" cy="1395804"/>
          </a:xfrm>
          <a:prstGeom prst="rect">
            <a:avLst/>
          </a:prstGeom>
        </p:spPr>
        <p:txBody>
          <a:bodyPr anchor="ctr">
            <a:noAutofit/>
          </a:bodyPr>
          <a:lstStyle>
            <a:lvl1pPr algn="ctr">
              <a:lnSpc>
                <a:spcPts val="60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23" hasCustomPrompt="1"/>
          </p:nvPr>
        </p:nvSpPr>
        <p:spPr>
          <a:xfrm>
            <a:off x="1098867" y="5247247"/>
            <a:ext cx="16093440" cy="921326"/>
          </a:xfrm>
          <a:prstGeom prst="rect">
            <a:avLst/>
          </a:prstGeom>
        </p:spPr>
        <p:txBody>
          <a:bodyPr anchor="t">
            <a:noAutofit/>
          </a:bodyPr>
          <a:lstStyle>
            <a:lvl1pPr algn="ctr">
              <a:lnSpc>
                <a:spcPts val="6000"/>
              </a:lnSpc>
              <a:spcBef>
                <a:spcPts val="0"/>
              </a:spcBef>
              <a:defRPr sz="4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userDrawn="1"/>
        </p:nvCxnSpPr>
        <p:spPr>
          <a:xfrm flipV="1">
            <a:off x="7590971"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4" y="253186"/>
            <a:ext cx="9738525" cy="1368152"/>
          </a:xfrm>
        </p:spPr>
        <p:txBody>
          <a:bodyPr/>
          <a:lstStyle>
            <a:lvl1pPr>
              <a:defRPr baseline="0"/>
            </a:lvl1pPr>
          </a:lstStyle>
          <a:p>
            <a:r>
              <a:rPr kumimoji="1" lang="en-US" altLang="ja-JP" dirty="0" smtClean="0"/>
              <a:t>SLIDE TITLE GOES HERE</a:t>
            </a:r>
            <a:endParaRPr kumimoji="1" lang="ja-JP" altLang="en-US" dirty="0"/>
          </a:p>
        </p:txBody>
      </p:sp>
      <p:grpSp>
        <p:nvGrpSpPr>
          <p:cNvPr id="17" name="グループ化 16"/>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2" name="テキスト プレースホルダー 21"/>
          <p:cNvSpPr>
            <a:spLocks noGrp="1"/>
          </p:cNvSpPr>
          <p:nvPr>
            <p:ph type="body" sz="quarter" idx="10" hasCustomPrompt="1"/>
          </p:nvPr>
        </p:nvSpPr>
        <p:spPr>
          <a:xfrm>
            <a:off x="682625"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3" name="テキスト プレースホルダー 5"/>
          <p:cNvSpPr>
            <a:spLocks noGrp="1"/>
          </p:cNvSpPr>
          <p:nvPr>
            <p:ph type="body" sz="quarter" idx="12" hasCustomPrompt="1"/>
          </p:nvPr>
        </p:nvSpPr>
        <p:spPr>
          <a:xfrm>
            <a:off x="696686"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21"/>
          <p:cNvSpPr>
            <a:spLocks noGrp="1"/>
          </p:cNvSpPr>
          <p:nvPr>
            <p:ph type="body" sz="quarter" idx="13" hasCustomPrompt="1"/>
          </p:nvPr>
        </p:nvSpPr>
        <p:spPr>
          <a:xfrm>
            <a:off x="10240288" y="3026230"/>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bg1"/>
                </a:solidFill>
                <a:latin typeface="Bebas Neue Regular" panose="00000500000000000000" pitchFamily="2" charset="0"/>
              </a:defRPr>
            </a:lvl1pPr>
          </a:lstStyle>
          <a:p>
            <a:pPr lvl="0"/>
            <a:r>
              <a:rPr kumimoji="1" lang="en-US" altLang="ja-JP" dirty="0" smtClean="0"/>
              <a:t>HEADING GOES HERE</a:t>
            </a:r>
            <a:endParaRPr kumimoji="1" lang="ja-JP" altLang="en-US" dirty="0" smtClean="0"/>
          </a:p>
        </p:txBody>
      </p:sp>
      <p:sp>
        <p:nvSpPr>
          <p:cNvPr id="25" name="テキスト プレースホルダー 5"/>
          <p:cNvSpPr>
            <a:spLocks noGrp="1"/>
          </p:cNvSpPr>
          <p:nvPr>
            <p:ph type="body" sz="quarter" idx="14" hasCustomPrompt="1"/>
          </p:nvPr>
        </p:nvSpPr>
        <p:spPr>
          <a:xfrm>
            <a:off x="10254349" y="5871029"/>
            <a:ext cx="6894286" cy="2421393"/>
          </a:xfrm>
        </p:spPr>
        <p:txBody>
          <a:bodyPr anchor="t">
            <a:normAutofit/>
          </a:bodyPr>
          <a:lstStyle>
            <a:lvl1pPr algn="l">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15" hasCustomPrompt="1"/>
          </p:nvPr>
        </p:nvSpPr>
        <p:spPr>
          <a:xfrm>
            <a:off x="454042" y="1652593"/>
            <a:ext cx="9168929"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450504" y="253186"/>
            <a:ext cx="8214525"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210987"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4" name="正方形/長方形 3"/>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7" y="4970343"/>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17" name="正方形/長方形 16"/>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flipH="1">
            <a:off x="9769499" y="4991832"/>
            <a:ext cx="2002861"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27"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7" y="618899"/>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0" name="正方形/長方形 29"/>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flipH="1">
            <a:off x="9769499" y="640388"/>
            <a:ext cx="2002861"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0"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1" y="2778842"/>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43" name="正方形/長方形 42"/>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p:cNvGrpSpPr/>
          <p:nvPr userDrawn="1"/>
        </p:nvGrpSpPr>
        <p:grpSpPr>
          <a:xfrm>
            <a:off x="6612642" y="2800331"/>
            <a:ext cx="2002861"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53"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4"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79"/>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6" name="正方形/長方形 55"/>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p:cNvGrpSpPr/>
          <p:nvPr userDrawn="1"/>
        </p:nvGrpSpPr>
        <p:grpSpPr>
          <a:xfrm>
            <a:off x="6616182" y="7182068"/>
            <a:ext cx="2002861"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6"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4" y="253186"/>
            <a:ext cx="8831606"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827802"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7" name="正方形/長方形 66"/>
          <p:cNvSpPr/>
          <p:nvPr userDrawn="1"/>
        </p:nvSpPr>
        <p:spPr>
          <a:xfrm>
            <a:off x="9481626" y="-26432"/>
            <a:ext cx="8856000"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8" name="直線コネクタ 67"/>
          <p:cNvCxnSpPr/>
          <p:nvPr userDrawn="1"/>
        </p:nvCxnSpPr>
        <p:spPr>
          <a:xfrm>
            <a:off x="9667379"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6" y="0"/>
            <a:ext cx="8514129"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70" name="円/楕円 69"/>
          <p:cNvSpPr/>
          <p:nvPr userDrawn="1"/>
        </p:nvSpPr>
        <p:spPr>
          <a:xfrm>
            <a:off x="914558"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3" name="テキスト プレースホルダー 5"/>
          <p:cNvSpPr>
            <a:spLocks noGrp="1"/>
          </p:cNvSpPr>
          <p:nvPr>
            <p:ph type="body" sz="quarter" idx="14" hasCustomPrompt="1"/>
          </p:nvPr>
        </p:nvSpPr>
        <p:spPr>
          <a:xfrm>
            <a:off x="2271727"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4" name="テキスト プレースホルダー 5"/>
          <p:cNvSpPr>
            <a:spLocks noGrp="1"/>
          </p:cNvSpPr>
          <p:nvPr>
            <p:ph type="body" sz="quarter" idx="24" hasCustomPrompt="1"/>
          </p:nvPr>
        </p:nvSpPr>
        <p:spPr>
          <a:xfrm>
            <a:off x="2270250"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円/楕円 74"/>
          <p:cNvSpPr/>
          <p:nvPr userDrawn="1"/>
        </p:nvSpPr>
        <p:spPr>
          <a:xfrm>
            <a:off x="914558"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079046"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7"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8" name="テキスト プレースホルダー 5"/>
          <p:cNvSpPr>
            <a:spLocks noGrp="1"/>
          </p:cNvSpPr>
          <p:nvPr>
            <p:ph type="body" sz="quarter" idx="27" hasCustomPrompt="1"/>
          </p:nvPr>
        </p:nvSpPr>
        <p:spPr>
          <a:xfrm>
            <a:off x="2271727"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9" name="テキスト プレースホルダー 5"/>
          <p:cNvSpPr>
            <a:spLocks noGrp="1"/>
          </p:cNvSpPr>
          <p:nvPr>
            <p:ph type="body" sz="quarter" idx="28" hasCustomPrompt="1"/>
          </p:nvPr>
        </p:nvSpPr>
        <p:spPr>
          <a:xfrm>
            <a:off x="2270250"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5" name="円/楕円 84"/>
          <p:cNvSpPr/>
          <p:nvPr userDrawn="1"/>
        </p:nvSpPr>
        <p:spPr>
          <a:xfrm>
            <a:off x="912180"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userDrawn="1"/>
        </p:nvSpPr>
        <p:spPr>
          <a:xfrm>
            <a:off x="1076668"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88" name="テキスト プレースホルダー 5"/>
          <p:cNvSpPr>
            <a:spLocks noGrp="1"/>
          </p:cNvSpPr>
          <p:nvPr>
            <p:ph type="body" sz="quarter" idx="30" hasCustomPrompt="1"/>
          </p:nvPr>
        </p:nvSpPr>
        <p:spPr>
          <a:xfrm>
            <a:off x="2269349"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9" name="テキスト プレースホルダー 5"/>
          <p:cNvSpPr>
            <a:spLocks noGrp="1"/>
          </p:cNvSpPr>
          <p:nvPr>
            <p:ph type="body" sz="quarter" idx="31" hasCustomPrompt="1"/>
          </p:nvPr>
        </p:nvSpPr>
        <p:spPr>
          <a:xfrm>
            <a:off x="2267872"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0" hasCustomPrompt="1"/>
          </p:nvPr>
        </p:nvSpPr>
        <p:spPr>
          <a:xfrm>
            <a:off x="1"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400">
                <a:solidFill>
                  <a:schemeClr val="bg1"/>
                </a:solidFill>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cxnSp>
        <p:nvCxnSpPr>
          <p:cNvPr id="13" name="直線コネクタ 12"/>
          <p:cNvCxnSpPr/>
          <p:nvPr userDrawn="1"/>
        </p:nvCxnSpPr>
        <p:spPr>
          <a:xfrm flipH="1" flipV="1">
            <a:off x="7315200" y="0"/>
            <a:ext cx="3352801"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1"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10459482"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2553281"/>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277091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4339418"/>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455705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12555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634319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1" name="テキスト プレースホルダー 15"/>
          <p:cNvSpPr>
            <a:spLocks noGrp="1"/>
          </p:cNvSpPr>
          <p:nvPr>
            <p:ph type="body" sz="quarter" idx="27" hasCustomPrompt="1"/>
          </p:nvPr>
        </p:nvSpPr>
        <p:spPr>
          <a:xfrm>
            <a:off x="6222434" y="7911691"/>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2" name="テキスト プレースホルダー 5"/>
          <p:cNvSpPr>
            <a:spLocks noGrp="1"/>
          </p:cNvSpPr>
          <p:nvPr>
            <p:ph type="body" sz="quarter" idx="28" hasCustomPrompt="1"/>
          </p:nvPr>
        </p:nvSpPr>
        <p:spPr>
          <a:xfrm>
            <a:off x="6650452" y="812932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272912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336016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451494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630076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7" name="テキスト プレースホルダー 21"/>
          <p:cNvSpPr>
            <a:spLocks noGrp="1"/>
          </p:cNvSpPr>
          <p:nvPr>
            <p:ph type="body" sz="quarter" idx="34" hasCustomPrompt="1"/>
          </p:nvPr>
        </p:nvSpPr>
        <p:spPr>
          <a:xfrm>
            <a:off x="8363582" y="8086582"/>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8" name="テキスト プレースホルダー 5"/>
          <p:cNvSpPr>
            <a:spLocks noGrp="1"/>
          </p:cNvSpPr>
          <p:nvPr>
            <p:ph type="body" sz="quarter" idx="35" hasCustomPrompt="1"/>
          </p:nvPr>
        </p:nvSpPr>
        <p:spPr>
          <a:xfrm>
            <a:off x="8363582"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3" name="正方形/長方形 32"/>
          <p:cNvSpPr/>
          <p:nvPr userDrawn="1"/>
        </p:nvSpPr>
        <p:spPr>
          <a:xfrm>
            <a:off x="856342" y="3143774"/>
            <a:ext cx="7939315" cy="4933426"/>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4" name="直線コネクタ 33"/>
          <p:cNvCxnSpPr/>
          <p:nvPr userDrawn="1"/>
        </p:nvCxnSpPr>
        <p:spPr>
          <a:xfrm>
            <a:off x="885370" y="332487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8" y="3143774"/>
            <a:ext cx="0" cy="49334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0" y="7876916"/>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6"/>
            <a:ext cx="7321550"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9" name="二等辺三角形 10"/>
          <p:cNvSpPr/>
          <p:nvPr userDrawn="1"/>
        </p:nvSpPr>
        <p:spPr>
          <a:xfrm rot="5400000">
            <a:off x="12577847" y="-6765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userDrawn="1"/>
        </p:nvGrpSpPr>
        <p:grpSpPr>
          <a:xfrm>
            <a:off x="9651549" y="3083391"/>
            <a:ext cx="6655890"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1"/>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7" name="テキスト プレースホルダー 5"/>
          <p:cNvSpPr>
            <a:spLocks noGrp="1"/>
          </p:cNvSpPr>
          <p:nvPr>
            <p:ph type="body" sz="quarter" idx="12" hasCustomPrompt="1"/>
          </p:nvPr>
        </p:nvSpPr>
        <p:spPr>
          <a:xfrm>
            <a:off x="9651549" y="3915926"/>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二等辺三角形 10"/>
          <p:cNvSpPr/>
          <p:nvPr userDrawn="1"/>
        </p:nvSpPr>
        <p:spPr>
          <a:xfrm rot="5400000">
            <a:off x="12579750" y="308513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userDrawn="1"/>
        </p:nvGrpSpPr>
        <p:grpSpPr>
          <a:xfrm>
            <a:off x="9653452" y="6236174"/>
            <a:ext cx="6655890"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7"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9" hasCustomPrompt="1"/>
          </p:nvPr>
        </p:nvSpPr>
        <p:spPr>
          <a:xfrm>
            <a:off x="9653452" y="7068709"/>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331293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353057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5099072"/>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531670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885209"/>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7102846"/>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344657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407761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523239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701821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764924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6"/>
            <a:ext cx="7740100" cy="995707"/>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17"/>
          <p:cNvSpPr/>
          <p:nvPr userDrawn="1"/>
        </p:nvSpPr>
        <p:spPr>
          <a:xfrm rot="1028648">
            <a:off x="1689656" y="725005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17"/>
          <p:cNvSpPr/>
          <p:nvPr userDrawn="1"/>
        </p:nvSpPr>
        <p:spPr>
          <a:xfrm rot="1028648">
            <a:off x="1689653" y="5580000"/>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17"/>
          <p:cNvSpPr/>
          <p:nvPr userDrawn="1"/>
        </p:nvSpPr>
        <p:spPr>
          <a:xfrm rot="1028648">
            <a:off x="-103402" y="290731"/>
            <a:ext cx="7824099"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17"/>
          <p:cNvSpPr/>
          <p:nvPr userDrawn="1"/>
        </p:nvSpPr>
        <p:spPr>
          <a:xfrm rot="1028648">
            <a:off x="1689655" y="3909941"/>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rot="1028648">
            <a:off x="1689655" y="223642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995387"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299"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0" name="テキスト プレースホルダー 21"/>
          <p:cNvSpPr>
            <a:spLocks noGrp="1"/>
          </p:cNvSpPr>
          <p:nvPr>
            <p:ph type="body" sz="quarter" idx="11" hasCustomPrompt="1"/>
          </p:nvPr>
        </p:nvSpPr>
        <p:spPr>
          <a:xfrm>
            <a:off x="8388034" y="3565703"/>
            <a:ext cx="8965733" cy="2269042"/>
          </a:xfrm>
        </p:spPr>
        <p:txBody>
          <a:bodyPr anchor="b">
            <a:noAutofit/>
          </a:bodyPr>
          <a:lstStyle>
            <a:lvl1pPr marL="0" marR="0" indent="0" algn="l" defTabSz="1633027" rtl="0" eaLnBrk="1" fontAlgn="auto" latinLnBrk="0" hangingPunct="1">
              <a:lnSpc>
                <a:spcPts val="6000"/>
              </a:lnSpc>
              <a:spcBef>
                <a:spcPts val="0"/>
              </a:spcBef>
              <a:spcAft>
                <a:spcPts val="0"/>
              </a:spcAft>
              <a:buClrTx/>
              <a:buSzTx/>
              <a:buFontTx/>
              <a:buNone/>
              <a:tabLst/>
              <a:defRPr sz="6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8388034"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 name="正方形/長方形 2"/>
          <p:cNvSpPr/>
          <p:nvPr userDrawn="1"/>
        </p:nvSpPr>
        <p:spPr>
          <a:xfrm>
            <a:off x="1967461" y="1376827"/>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967461" y="3048535"/>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967461" y="4718594"/>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967459"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1967462" y="8058712"/>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p:nvPr userDrawn="1"/>
        </p:nvCxnSpPr>
        <p:spPr>
          <a:xfrm>
            <a:off x="2036826" y="1519740"/>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30" y="3181626"/>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30" y="561680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4" y="7271429"/>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2" y="8203567"/>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5"/>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2" y="152335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7" hasCustomPrompt="1"/>
          </p:nvPr>
        </p:nvSpPr>
        <p:spPr>
          <a:xfrm>
            <a:off x="2024172" y="3213720"/>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8" hasCustomPrompt="1"/>
          </p:nvPr>
        </p:nvSpPr>
        <p:spPr>
          <a:xfrm>
            <a:off x="2021828" y="488377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9" hasCustomPrompt="1"/>
          </p:nvPr>
        </p:nvSpPr>
        <p:spPr>
          <a:xfrm>
            <a:off x="2023734" y="6553838"/>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5" name="テキスト プレースホルダー 5"/>
          <p:cNvSpPr>
            <a:spLocks noGrp="1"/>
          </p:cNvSpPr>
          <p:nvPr>
            <p:ph type="body" sz="quarter" idx="20" hasCustomPrompt="1"/>
          </p:nvPr>
        </p:nvSpPr>
        <p:spPr>
          <a:xfrm>
            <a:off x="2020420" y="8237965"/>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4"/>
          <p:cNvSpPr/>
          <p:nvPr userDrawn="1"/>
        </p:nvSpPr>
        <p:spPr>
          <a:xfrm>
            <a:off x="-29029" y="3066762"/>
            <a:ext cx="18360000"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コネクタ 15"/>
          <p:cNvCxnSpPr/>
          <p:nvPr userDrawn="1"/>
        </p:nvCxnSpPr>
        <p:spPr>
          <a:xfrm>
            <a:off x="72579" y="7104191"/>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3" y="3219162"/>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6622511" y="2609779"/>
            <a:ext cx="2585548" cy="2160514"/>
          </a:xfrm>
          <a:prstGeom prst="rect">
            <a:avLst/>
          </a:prstGeom>
        </p:spPr>
      </p:pic>
      <p:sp>
        <p:nvSpPr>
          <p:cNvPr id="24"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6" name="図プレースホルダー 25"/>
          <p:cNvSpPr>
            <a:spLocks noGrp="1"/>
          </p:cNvSpPr>
          <p:nvPr>
            <p:ph type="pic" sz="quarter" idx="33" hasCustomPrompt="1"/>
          </p:nvPr>
        </p:nvSpPr>
        <p:spPr>
          <a:xfrm>
            <a:off x="1153439" y="0"/>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12" hasCustomPrompt="1"/>
          </p:nvPr>
        </p:nvSpPr>
        <p:spPr>
          <a:xfrm>
            <a:off x="9109583" y="3690036"/>
            <a:ext cx="7878045" cy="3076523"/>
          </a:xfrm>
        </p:spPr>
        <p:txBody>
          <a:bodyPr anchor="ctr">
            <a:normAutofit/>
          </a:bodyPr>
          <a:lstStyle>
            <a:lvl1pPr algn="l">
              <a:lnSpc>
                <a:spcPct val="130000"/>
              </a:lnSpc>
              <a:spcBef>
                <a:spcPts val="0"/>
              </a:spcBef>
              <a:defRPr sz="28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2"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8574950"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テキスト プレースホルダー 5"/>
          <p:cNvSpPr>
            <a:spLocks noGrp="1"/>
          </p:cNvSpPr>
          <p:nvPr>
            <p:ph type="body" sz="quarter" idx="14" hasCustomPrompt="1"/>
          </p:nvPr>
        </p:nvSpPr>
        <p:spPr>
          <a:xfrm>
            <a:off x="9767631"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4" hasCustomPrompt="1"/>
          </p:nvPr>
        </p:nvSpPr>
        <p:spPr>
          <a:xfrm>
            <a:off x="9766154"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円/楕円 28"/>
          <p:cNvSpPr/>
          <p:nvPr userDrawn="1"/>
        </p:nvSpPr>
        <p:spPr>
          <a:xfrm>
            <a:off x="8410462"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8574950"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2" name="テキスト プレースホルダー 5"/>
          <p:cNvSpPr>
            <a:spLocks noGrp="1"/>
          </p:cNvSpPr>
          <p:nvPr>
            <p:ph type="body" sz="quarter" idx="27" hasCustomPrompt="1"/>
          </p:nvPr>
        </p:nvSpPr>
        <p:spPr>
          <a:xfrm>
            <a:off x="9767631"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8" hasCustomPrompt="1"/>
          </p:nvPr>
        </p:nvSpPr>
        <p:spPr>
          <a:xfrm>
            <a:off x="9766154"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4" name="円/楕円 33"/>
          <p:cNvSpPr/>
          <p:nvPr userDrawn="1"/>
        </p:nvSpPr>
        <p:spPr>
          <a:xfrm>
            <a:off x="8408084"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572572"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3"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テキスト プレースホルダー 5"/>
          <p:cNvSpPr>
            <a:spLocks noGrp="1"/>
          </p:cNvSpPr>
          <p:nvPr>
            <p:ph type="body" sz="quarter" idx="30" hasCustomPrompt="1"/>
          </p:nvPr>
        </p:nvSpPr>
        <p:spPr>
          <a:xfrm>
            <a:off x="9765253"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31" hasCustomPrompt="1"/>
          </p:nvPr>
        </p:nvSpPr>
        <p:spPr>
          <a:xfrm>
            <a:off x="9763776"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図プレースホルダー 25"/>
          <p:cNvSpPr>
            <a:spLocks noGrp="1"/>
          </p:cNvSpPr>
          <p:nvPr>
            <p:ph type="pic" sz="quarter" idx="33" hasCustomPrompt="1"/>
          </p:nvPr>
        </p:nvSpPr>
        <p:spPr>
          <a:xfrm>
            <a:off x="1041009" y="253186"/>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7" y="2909301"/>
            <a:ext cx="13978800"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5" name="正方形/長方形 4"/>
          <p:cNvSpPr/>
          <p:nvPr userDrawn="1"/>
        </p:nvSpPr>
        <p:spPr>
          <a:xfrm>
            <a:off x="7291381" y="5187042"/>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7" y="4174068"/>
            <a:ext cx="13978800"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2" hasCustomPrompt="1"/>
          </p:nvPr>
        </p:nvSpPr>
        <p:spPr>
          <a:xfrm>
            <a:off x="2156958" y="5646058"/>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8" name="グループ化 7"/>
          <p:cNvGrpSpPr/>
          <p:nvPr userDrawn="1"/>
        </p:nvGrpSpPr>
        <p:grpSpPr>
          <a:xfrm>
            <a:off x="16778435" y="339170"/>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589648" y="3418657"/>
            <a:ext cx="5134709" cy="3083536"/>
          </a:xfrm>
          <a:prstGeom prst="rect">
            <a:avLst/>
          </a:prstGeom>
        </p:spPr>
        <p:txBody>
          <a:bodyPr anchor="ctr"/>
          <a:lstStyle>
            <a:lvl1pPr algn="r">
              <a:defRPr baseline="0"/>
            </a:lvl1pPr>
          </a:lstStyle>
          <a:p>
            <a:r>
              <a:rPr kumimoji="1" lang="en-US" altLang="ja-JP" dirty="0" smtClean="0"/>
              <a:t>TEXT</a:t>
            </a:r>
            <a:endParaRPr kumimoji="1" lang="ja-JP" altLang="en-US" dirty="0"/>
          </a:p>
        </p:txBody>
      </p:sp>
      <p:sp>
        <p:nvSpPr>
          <p:cNvPr id="11" name="正方形/長方形 10"/>
          <p:cNvSpPr/>
          <p:nvPr userDrawn="1"/>
        </p:nvSpPr>
        <p:spPr>
          <a:xfrm rot="5400000">
            <a:off x="5181227"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3" y="3699810"/>
            <a:ext cx="9355017" cy="2402026"/>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364567" y="1026940"/>
            <a:ext cx="7823226" cy="3854551"/>
          </a:xfrm>
          <a:prstGeom prst="rect">
            <a:avLst/>
          </a:prstGeom>
        </p:spPr>
        <p:txBody>
          <a:bodyPr anchor="b"/>
          <a:lstStyle>
            <a:lvl1pPr algn="ctr">
              <a:lnSpc>
                <a:spcPts val="8800"/>
              </a:lnSpc>
              <a:defRPr sz="12000" baseline="0"/>
            </a:lvl1pPr>
          </a:lstStyle>
          <a:p>
            <a:r>
              <a:rPr kumimoji="1" lang="en-US" altLang="ja-JP" dirty="0" smtClean="0"/>
              <a:t>TEXT</a:t>
            </a:r>
            <a:endParaRPr kumimoji="1" lang="ja-JP" altLang="en-US" dirty="0"/>
          </a:p>
        </p:txBody>
      </p:sp>
      <p:sp>
        <p:nvSpPr>
          <p:cNvPr id="12" name="テキスト プレースホルダー 5"/>
          <p:cNvSpPr>
            <a:spLocks noGrp="1"/>
          </p:cNvSpPr>
          <p:nvPr>
            <p:ph type="body" sz="quarter" idx="12" hasCustomPrompt="1"/>
          </p:nvPr>
        </p:nvSpPr>
        <p:spPr>
          <a:xfrm>
            <a:off x="5289449" y="5142570"/>
            <a:ext cx="11197883"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正方形/長方形 12"/>
          <p:cNvSpPr/>
          <p:nvPr userDrawn="1"/>
        </p:nvSpPr>
        <p:spPr>
          <a:xfrm>
            <a:off x="5437176"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10" name="円/楕円 9"/>
          <p:cNvSpPr>
            <a:spLocks noChangeAspect="1"/>
          </p:cNvSpPr>
          <p:nvPr userDrawn="1"/>
        </p:nvSpPr>
        <p:spPr>
          <a:xfrm>
            <a:off x="6859587"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7041417" y="885966"/>
            <a:ext cx="4208341" cy="420834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3" y="966572"/>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grpSp>
        <p:nvGrpSpPr>
          <p:cNvPr id="13" name="グループ化 12"/>
          <p:cNvGrpSpPr/>
          <p:nvPr userDrawn="1"/>
        </p:nvGrpSpPr>
        <p:grpSpPr>
          <a:xfrm>
            <a:off x="16778435" y="339170"/>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7" name="タイトル 1"/>
          <p:cNvSpPr>
            <a:spLocks noGrp="1"/>
          </p:cNvSpPr>
          <p:nvPr>
            <p:ph type="title" hasCustomPrompt="1"/>
          </p:nvPr>
        </p:nvSpPr>
        <p:spPr>
          <a:xfrm>
            <a:off x="2449364" y="5359789"/>
            <a:ext cx="13336174" cy="1156474"/>
          </a:xfrm>
          <a:prstGeom prst="rect">
            <a:avLst/>
          </a:prstGeom>
        </p:spPr>
        <p:txBody>
          <a:bodyPr anchor="b"/>
          <a:lstStyle>
            <a:lvl1pPr algn="ctr">
              <a:defRPr sz="6600" baseline="0"/>
            </a:lvl1pPr>
          </a:lstStyle>
          <a:p>
            <a:r>
              <a:rPr kumimoji="1" lang="en-US" altLang="ja-JP" dirty="0" smtClean="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6"/>
            <a:ext cx="13371182" cy="868850"/>
          </a:xfrm>
        </p:spPr>
        <p:txBody>
          <a:bodyPr anchor="t">
            <a:noAutofit/>
          </a:bodyPr>
          <a:lstStyle>
            <a:lvl1pPr marL="0" marR="0" indent="0" algn="ctr"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19"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正方形/長方形 19"/>
          <p:cNvSpPr/>
          <p:nvPr userDrawn="1"/>
        </p:nvSpPr>
        <p:spPr>
          <a:xfrm>
            <a:off x="7291382" y="7211033"/>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5" y="795850"/>
            <a:ext cx="9692640" cy="1714500"/>
          </a:xfrm>
          <a:prstGeom prst="rect">
            <a:avLst/>
          </a:prstGeom>
        </p:spPr>
        <p:txBody>
          <a:bodyPr/>
          <a:lstStyle>
            <a:lvl1pPr algn="l">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4" name="グループ化 3"/>
          <p:cNvGrpSpPr/>
          <p:nvPr userDrawn="1"/>
        </p:nvGrpSpPr>
        <p:grpSpPr>
          <a:xfrm>
            <a:off x="16778435" y="339170"/>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テキスト プレースホルダー 21"/>
          <p:cNvSpPr>
            <a:spLocks noGrp="1"/>
          </p:cNvSpPr>
          <p:nvPr>
            <p:ph type="body" sz="quarter" idx="12" hasCustomPrompt="1"/>
          </p:nvPr>
        </p:nvSpPr>
        <p:spPr>
          <a:xfrm>
            <a:off x="6897484" y="180224"/>
            <a:ext cx="9505445" cy="868850"/>
          </a:xfrm>
        </p:spPr>
        <p:txBody>
          <a:bodyPr anchor="t">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p>
        </p:txBody>
      </p:sp>
      <p:sp>
        <p:nvSpPr>
          <p:cNvPr id="11" name="正方形/長方形 10"/>
          <p:cNvSpPr/>
          <p:nvPr userDrawn="1"/>
        </p:nvSpPr>
        <p:spPr>
          <a:xfrm>
            <a:off x="7024096" y="2079177"/>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0"/>
          <p:cNvSpPr/>
          <p:nvPr userDrawn="1"/>
        </p:nvSpPr>
        <p:spPr>
          <a:xfrm rot="5400000">
            <a:off x="6503634" y="-3909817"/>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1" y="274624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1" name="二等辺三角形 10"/>
          <p:cNvSpPr/>
          <p:nvPr userDrawn="1"/>
        </p:nvSpPr>
        <p:spPr>
          <a:xfrm rot="5400000">
            <a:off x="6523436" y="-1724446"/>
            <a:ext cx="899890"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6" y="495156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テキスト プレースホルダー 5"/>
          <p:cNvSpPr>
            <a:spLocks noGrp="1"/>
          </p:cNvSpPr>
          <p:nvPr>
            <p:ph type="body" sz="quarter" idx="18" hasCustomPrompt="1"/>
          </p:nvPr>
        </p:nvSpPr>
        <p:spPr>
          <a:xfrm>
            <a:off x="6904396" y="5790428"/>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二等辺三角形 10"/>
          <p:cNvSpPr/>
          <p:nvPr userDrawn="1"/>
        </p:nvSpPr>
        <p:spPr>
          <a:xfrm rot="5400000">
            <a:off x="6523512" y="471150"/>
            <a:ext cx="899888" cy="14031321"/>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a:off x="0" y="7147084"/>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6" y="714708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9" name="図プレースホルダー 8"/>
          <p:cNvSpPr>
            <a:spLocks noGrp="1"/>
          </p:cNvSpPr>
          <p:nvPr>
            <p:ph type="pic" sz="quarter" idx="11" hasCustomPrompt="1"/>
          </p:nvPr>
        </p:nvSpPr>
        <p:spPr>
          <a:xfrm>
            <a:off x="787791" y="0"/>
            <a:ext cx="6133514"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1" y="1469344"/>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43543" y="0"/>
            <a:ext cx="18247632"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43542"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9"/>
          <p:cNvSpPr/>
          <p:nvPr userDrawn="1"/>
        </p:nvSpPr>
        <p:spPr>
          <a:xfrm rot="10800000">
            <a:off x="8466594"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28" y="1690629"/>
            <a:ext cx="9219747" cy="3911713"/>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smtClean="0"/>
              <a:t>   Add an image</a:t>
            </a:r>
            <a:endParaRPr kumimoji="1" lang="ja-JP" altLang="en-US" dirty="0"/>
          </a:p>
        </p:txBody>
      </p:sp>
      <p:sp>
        <p:nvSpPr>
          <p:cNvPr id="28" name="図プレースホルダー 27"/>
          <p:cNvSpPr>
            <a:spLocks noGrp="1"/>
          </p:cNvSpPr>
          <p:nvPr>
            <p:ph type="pic" sz="quarter" idx="15" hasCustomPrompt="1"/>
          </p:nvPr>
        </p:nvSpPr>
        <p:spPr>
          <a:xfrm>
            <a:off x="-1" y="133802"/>
            <a:ext cx="9274629"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914558" y="5928275"/>
            <a:ext cx="16462058"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7291382" y="7211033"/>
            <a:ext cx="3708412" cy="84853"/>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2"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6" name="テキスト プレースホルダー 7"/>
          <p:cNvSpPr>
            <a:spLocks noGrp="1"/>
          </p:cNvSpPr>
          <p:nvPr>
            <p:ph type="body" sz="quarter" idx="14" hasCustomPrompt="1"/>
          </p:nvPr>
        </p:nvSpPr>
        <p:spPr>
          <a:xfrm flipH="1">
            <a:off x="7291382"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smtClean="0"/>
              <a:t> </a:t>
            </a:r>
            <a:endParaRPr kumimoji="1" lang="ja-JP" altLang="en-US" dirty="0"/>
          </a:p>
        </p:txBody>
      </p:sp>
      <p:sp>
        <p:nvSpPr>
          <p:cNvPr id="48" name="テキスト プレースホルダー 5"/>
          <p:cNvSpPr>
            <a:spLocks noGrp="1"/>
          </p:cNvSpPr>
          <p:nvPr>
            <p:ph type="body" sz="quarter" idx="17" hasCustomPrompt="1"/>
          </p:nvPr>
        </p:nvSpPr>
        <p:spPr>
          <a:xfrm>
            <a:off x="9088476" y="812876"/>
            <a:ext cx="8647978" cy="53695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9" name="テキスト プレースホルダー 5"/>
          <p:cNvSpPr>
            <a:spLocks noGrp="1"/>
          </p:cNvSpPr>
          <p:nvPr>
            <p:ph type="body" sz="quarter" idx="18" hasCustomPrompt="1"/>
          </p:nvPr>
        </p:nvSpPr>
        <p:spPr>
          <a:xfrm>
            <a:off x="9158511" y="305334"/>
            <a:ext cx="857794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0" name="テキスト プレースホルダー 5"/>
          <p:cNvSpPr>
            <a:spLocks noGrp="1"/>
          </p:cNvSpPr>
          <p:nvPr>
            <p:ph type="body" sz="quarter" idx="19" hasCustomPrompt="1"/>
          </p:nvPr>
        </p:nvSpPr>
        <p:spPr>
          <a:xfrm>
            <a:off x="566530" y="4956705"/>
            <a:ext cx="8647978" cy="5369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1" name="テキスト プレースホルダー 5"/>
          <p:cNvSpPr>
            <a:spLocks noGrp="1"/>
          </p:cNvSpPr>
          <p:nvPr>
            <p:ph type="body" sz="quarter" idx="20" hasCustomPrompt="1"/>
          </p:nvPr>
        </p:nvSpPr>
        <p:spPr>
          <a:xfrm>
            <a:off x="564049" y="4449163"/>
            <a:ext cx="860331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4" name="テキスト プレースホルダー 53"/>
          <p:cNvSpPr>
            <a:spLocks noGrp="1"/>
          </p:cNvSpPr>
          <p:nvPr>
            <p:ph type="body" sz="quarter" idx="21" hasCustomPrompt="1"/>
          </p:nvPr>
        </p:nvSpPr>
        <p:spPr>
          <a:xfrm>
            <a:off x="7358744" y="-43542"/>
            <a:ext cx="2728685" cy="5823629"/>
          </a:xfrm>
          <a:blipFill>
            <a:blip r:embed="rId5"/>
            <a:stretch>
              <a:fillRect/>
            </a:stretch>
          </a:blipFill>
        </p:spPr>
        <p:txBody>
          <a:bodyPr/>
          <a:lstStyle/>
          <a:p>
            <a:pPr lvl="0"/>
            <a:r>
              <a:rPr kumimoji="1" lang="en-US" altLang="ja-JP" dirty="0" smtClean="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5" cy="5823629"/>
          </a:xfrm>
          <a:blipFill>
            <a:blip r:embed="rId5"/>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89"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rot="16200000">
            <a:off x="11936028" y="897304"/>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p:cNvCxnSpPr/>
          <p:nvPr userDrawn="1"/>
        </p:nvCxnSpPr>
        <p:spPr>
          <a:xfrm>
            <a:off x="12516250" y="605469"/>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3" y="605469"/>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4"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6" y="5943711"/>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1" y="3509584"/>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6" name="テキスト プレースホルダー 5"/>
          <p:cNvSpPr>
            <a:spLocks noGrp="1"/>
          </p:cNvSpPr>
          <p:nvPr>
            <p:ph type="body" sz="quarter" idx="28" hasCustomPrompt="1"/>
          </p:nvPr>
        </p:nvSpPr>
        <p:spPr>
          <a:xfrm>
            <a:off x="12626863" y="4476028"/>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97" name="テキスト プレースホルダー 5"/>
          <p:cNvSpPr>
            <a:spLocks noGrp="1"/>
          </p:cNvSpPr>
          <p:nvPr>
            <p:ph type="body" sz="quarter" idx="29" hasCustomPrompt="1"/>
          </p:nvPr>
        </p:nvSpPr>
        <p:spPr>
          <a:xfrm>
            <a:off x="12683077" y="5123721"/>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80" name="二等辺三角形 10"/>
          <p:cNvSpPr/>
          <p:nvPr userDrawn="1"/>
        </p:nvSpPr>
        <p:spPr>
          <a:xfrm rot="10800000" flipH="1">
            <a:off x="6718531" y="548317"/>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userDrawn="1"/>
        </p:nvSpPr>
        <p:spPr>
          <a:xfrm rot="16200000">
            <a:off x="6340770" y="897302"/>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userDrawn="1"/>
        </p:nvCxnSpPr>
        <p:spPr>
          <a:xfrm>
            <a:off x="6920992" y="605467"/>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5" y="605467"/>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7"/>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8" y="5943709"/>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3" y="3509582"/>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87" name="テキスト プレースホルダー 5"/>
          <p:cNvSpPr>
            <a:spLocks noGrp="1"/>
          </p:cNvSpPr>
          <p:nvPr>
            <p:ph type="body" sz="quarter" idx="25" hasCustomPrompt="1"/>
          </p:nvPr>
        </p:nvSpPr>
        <p:spPr>
          <a:xfrm>
            <a:off x="7031605" y="4476026"/>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8" name="テキスト プレースホルダー 5"/>
          <p:cNvSpPr>
            <a:spLocks noGrp="1"/>
          </p:cNvSpPr>
          <p:nvPr>
            <p:ph type="body" sz="quarter" idx="26" hasCustomPrompt="1"/>
          </p:nvPr>
        </p:nvSpPr>
        <p:spPr>
          <a:xfrm>
            <a:off x="7087819" y="5123719"/>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16200000">
            <a:off x="764203" y="915496"/>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cxnSp>
        <p:nvCxnSpPr>
          <p:cNvPr id="8" name="直線コネクタ 7"/>
          <p:cNvCxnSpPr/>
          <p:nvPr/>
        </p:nvCxnSpPr>
        <p:spPr>
          <a:xfrm>
            <a:off x="1344425" y="623661"/>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8" y="623661"/>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39" y="5978821"/>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1" y="5961903"/>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9" y="-29029"/>
            <a:ext cx="18360000" cy="3304429"/>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9" name="直線コネクタ 48"/>
          <p:cNvCxnSpPr/>
          <p:nvPr userDrawn="1"/>
        </p:nvCxnSpPr>
        <p:spPr>
          <a:xfrm>
            <a:off x="-45209" y="3105015"/>
            <a:ext cx="18336384"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5" y="339170"/>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6" name="テキスト プレースホルダー 5"/>
          <p:cNvSpPr>
            <a:spLocks noGrp="1"/>
          </p:cNvSpPr>
          <p:nvPr>
            <p:ph type="body" sz="quarter" idx="12" hasCustomPrompt="1"/>
          </p:nvPr>
        </p:nvSpPr>
        <p:spPr>
          <a:xfrm>
            <a:off x="2912002" y="1713698"/>
            <a:ext cx="12467171"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正方形/長方形 56"/>
          <p:cNvSpPr/>
          <p:nvPr userDrawn="1"/>
        </p:nvSpPr>
        <p:spPr>
          <a:xfrm>
            <a:off x="7291382" y="1519200"/>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hasCustomPrompt="1"/>
          </p:nvPr>
        </p:nvSpPr>
        <p:spPr>
          <a:xfrm>
            <a:off x="914558" y="253186"/>
            <a:ext cx="16462058" cy="1368152"/>
          </a:xfrm>
          <a:prstGeom prst="rect">
            <a:avLst/>
          </a:prstGeom>
        </p:spPr>
        <p:txBody>
          <a:bodyPr anchor="b"/>
          <a:lstStyle>
            <a:lvl1pPr>
              <a:defRPr baseline="0"/>
            </a:lvl1pPr>
          </a:lstStyle>
          <a:p>
            <a:r>
              <a:rPr kumimoji="1" lang="en-US" altLang="ja-JP" dirty="0" smtClean="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テキスト プレースホルダー 5"/>
          <p:cNvSpPr>
            <a:spLocks noGrp="1"/>
          </p:cNvSpPr>
          <p:nvPr>
            <p:ph type="body" sz="quarter" idx="15" hasCustomPrompt="1"/>
          </p:nvPr>
        </p:nvSpPr>
        <p:spPr>
          <a:xfrm>
            <a:off x="1455038" y="4494220"/>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61" name="テキスト プレースホルダー 5"/>
          <p:cNvSpPr>
            <a:spLocks noGrp="1"/>
          </p:cNvSpPr>
          <p:nvPr>
            <p:ph type="body" sz="quarter" idx="23" hasCustomPrompt="1"/>
          </p:nvPr>
        </p:nvSpPr>
        <p:spPr>
          <a:xfrm>
            <a:off x="1511252" y="5141913"/>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正方形/長方形 4"/>
          <p:cNvSpPr/>
          <p:nvPr userDrawn="1"/>
        </p:nvSpPr>
        <p:spPr>
          <a:xfrm>
            <a:off x="-29029" y="6995886"/>
            <a:ext cx="18360000"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p:cNvCxnSpPr/>
          <p:nvPr userDrawn="1"/>
        </p:nvCxnSpPr>
        <p:spPr>
          <a:xfrm>
            <a:off x="0" y="7174818"/>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6" y="7532913"/>
            <a:ext cx="7822859" cy="1756228"/>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sp>
        <p:nvSpPr>
          <p:cNvPr id="8" name="図プレースホルダー 6"/>
          <p:cNvSpPr>
            <a:spLocks noGrp="1"/>
          </p:cNvSpPr>
          <p:nvPr>
            <p:ph type="pic" sz="quarter" idx="13" hasCustomPrompt="1"/>
          </p:nvPr>
        </p:nvSpPr>
        <p:spPr>
          <a:xfrm>
            <a:off x="914558" y="3259417"/>
            <a:ext cx="8608795"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smtClean="0"/>
              <a:t>Add an image</a:t>
            </a:r>
            <a:endParaRPr kumimoji="1" lang="ja-JP" altLang="en-US" dirty="0"/>
          </a:p>
        </p:txBody>
      </p:sp>
      <p:grpSp>
        <p:nvGrpSpPr>
          <p:cNvPr id="9" name="グループ化 8"/>
          <p:cNvGrpSpPr/>
          <p:nvPr userDrawn="1"/>
        </p:nvGrpSpPr>
        <p:grpSpPr>
          <a:xfrm>
            <a:off x="914558" y="2781960"/>
            <a:ext cx="8608796" cy="593569"/>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9976204" y="2839908"/>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7" y="2713649"/>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5" name="山形 24"/>
          <p:cNvSpPr/>
          <p:nvPr userDrawn="1"/>
        </p:nvSpPr>
        <p:spPr>
          <a:xfrm>
            <a:off x="9976204" y="4280451"/>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7" y="4154192"/>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7" name="山形 26"/>
          <p:cNvSpPr/>
          <p:nvPr userDrawn="1"/>
        </p:nvSpPr>
        <p:spPr>
          <a:xfrm>
            <a:off x="9976204" y="5720993"/>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7" y="5594734"/>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2.jpg"/><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image" Target="../media/image2.jpg"/><Relationship Id="rId4" Type="http://schemas.openxmlformats.org/officeDocument/2006/relationships/slideLayout" Target="../slideLayouts/slideLayout87.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41"/>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sp>
        <p:nvSpPr>
          <p:cNvPr id="7" name="正方形/長方形 6"/>
          <p:cNvSpPr/>
          <p:nvPr/>
        </p:nvSpPr>
        <p:spPr>
          <a:xfrm>
            <a:off x="7291381" y="1520186"/>
            <a:ext cx="3708412" cy="84853"/>
          </a:xfrm>
          <a:prstGeom prst="rect">
            <a:avLst/>
          </a:prstGeom>
          <a:blipFill dpi="0" rotWithShape="1">
            <a:blip r:embed="rId41"/>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72579"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1"/>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2" r:id="rId3"/>
    <p:sldLayoutId id="2147483664" r:id="rId4"/>
    <p:sldLayoutId id="2147483663" r:id="rId5"/>
    <p:sldLayoutId id="2147483696" r:id="rId6"/>
    <p:sldLayoutId id="2147483697" r:id="rId7"/>
    <p:sldLayoutId id="2147483756" r:id="rId8"/>
    <p:sldLayoutId id="2147483665" r:id="rId9"/>
    <p:sldLayoutId id="2147483745" r:id="rId10"/>
    <p:sldLayoutId id="2147483666" r:id="rId11"/>
    <p:sldLayoutId id="2147483673" r:id="rId12"/>
    <p:sldLayoutId id="2147483653" r:id="rId13"/>
    <p:sldLayoutId id="2147483674" r:id="rId14"/>
    <p:sldLayoutId id="2147483759" r:id="rId15"/>
    <p:sldLayoutId id="2147483709" r:id="rId16"/>
    <p:sldLayoutId id="2147483770" r:id="rId17"/>
    <p:sldLayoutId id="2147483683" r:id="rId18"/>
    <p:sldLayoutId id="2147483713" r:id="rId19"/>
    <p:sldLayoutId id="2147483718" r:id="rId20"/>
    <p:sldLayoutId id="2147483726" r:id="rId21"/>
    <p:sldLayoutId id="2147483719" r:id="rId22"/>
    <p:sldLayoutId id="2147483735" r:id="rId23"/>
    <p:sldLayoutId id="2147483744" r:id="rId24"/>
    <p:sldLayoutId id="2147483748" r:id="rId25"/>
    <p:sldLayoutId id="2147483747" r:id="rId26"/>
    <p:sldLayoutId id="2147483749" r:id="rId27"/>
    <p:sldLayoutId id="2147483754" r:id="rId28"/>
    <p:sldLayoutId id="2147483755" r:id="rId29"/>
    <p:sldLayoutId id="2147483753" r:id="rId30"/>
    <p:sldLayoutId id="2147483757" r:id="rId31"/>
    <p:sldLayoutId id="2147483758" r:id="rId32"/>
    <p:sldLayoutId id="2147483760" r:id="rId33"/>
    <p:sldLayoutId id="2147483762" r:id="rId34"/>
    <p:sldLayoutId id="2147483763" r:id="rId35"/>
    <p:sldLayoutId id="2147483771" r:id="rId36"/>
    <p:sldLayoutId id="2147483777" r:id="rId37"/>
    <p:sldLayoutId id="2147483779"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656" r:id="rId3"/>
    <p:sldLayoutId id="2147483667" r:id="rId4"/>
    <p:sldLayoutId id="2147483774" r:id="rId5"/>
    <p:sldLayoutId id="2147483668" r:id="rId6"/>
    <p:sldLayoutId id="2147483669" r:id="rId7"/>
    <p:sldLayoutId id="2147483670" r:id="rId8"/>
    <p:sldLayoutId id="2147483672" r:id="rId9"/>
    <p:sldLayoutId id="2147483677" r:id="rId10"/>
    <p:sldLayoutId id="2147483691" r:id="rId11"/>
    <p:sldLayoutId id="2147483700" r:id="rId12"/>
    <p:sldLayoutId id="2147483692" r:id="rId13"/>
    <p:sldLayoutId id="2147483699" r:id="rId14"/>
    <p:sldLayoutId id="2147483694" r:id="rId15"/>
    <p:sldLayoutId id="2147483695" r:id="rId16"/>
    <p:sldLayoutId id="2147483702" r:id="rId17"/>
    <p:sldLayoutId id="2147483698" r:id="rId18"/>
    <p:sldLayoutId id="2147483710" r:id="rId19"/>
    <p:sldLayoutId id="2147483712" r:id="rId20"/>
    <p:sldLayoutId id="2147483714" r:id="rId21"/>
    <p:sldLayoutId id="2147483723" r:id="rId22"/>
    <p:sldLayoutId id="2147483715" r:id="rId23"/>
    <p:sldLayoutId id="2147483724" r:id="rId24"/>
    <p:sldLayoutId id="2147483746" r:id="rId25"/>
    <p:sldLayoutId id="2147483773" r:id="rId26"/>
    <p:sldLayoutId id="2147483716" r:id="rId27"/>
    <p:sldLayoutId id="2147483728" r:id="rId28"/>
    <p:sldLayoutId id="2147483729" r:id="rId29"/>
    <p:sldLayoutId id="2147483741" r:id="rId30"/>
    <p:sldLayoutId id="2147483730" r:id="rId31"/>
    <p:sldLayoutId id="2147483731" r:id="rId32"/>
    <p:sldLayoutId id="2147483733" r:id="rId33"/>
    <p:sldLayoutId id="2147483769" r:id="rId34"/>
    <p:sldLayoutId id="2147483772" r:id="rId35"/>
    <p:sldLayoutId id="2147483778" r:id="rId36"/>
  </p:sldLayoutIdLst>
  <p:timing>
    <p:tnLst>
      <p:par>
        <p:cTn id="1" dur="indefinite" restart="never" nodeType="tmRoot"/>
      </p:par>
    </p:tnLst>
  </p:timing>
  <p:hf hdr="0" dt="0"/>
  <p:txStyles>
    <p:titleStyle>
      <a:lvl1pPr algn="ctr" defTabSz="1633027" rtl="0" eaLnBrk="1" latinLnBrk="0" hangingPunct="1">
        <a:spcBef>
          <a:spcPct val="0"/>
        </a:spcBef>
        <a:buNone/>
        <a:defRPr kumimoji="1" sz="88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6"/>
            <a:ext cx="16139325"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629727" y="1520186"/>
            <a:ext cx="3708412" cy="84853"/>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679" r:id="rId1"/>
    <p:sldLayoutId id="2147483717" r:id="rId2"/>
    <p:sldLayoutId id="214748376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7" y="253186"/>
            <a:ext cx="8984343"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8554528" y="1520186"/>
            <a:ext cx="3708412" cy="84853"/>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3686" r:id="rId1"/>
    <p:sldLayoutId id="2147483707" r:id="rId2"/>
    <p:sldLayoutId id="2147483708" r:id="rId3"/>
    <p:sldLayoutId id="2147483751" r:id="rId4"/>
    <p:sldLayoutId id="2147483761" r:id="rId5"/>
    <p:sldLayoutId id="214748377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9" name="直線コネクタ 8"/>
          <p:cNvCxnSpPr/>
          <p:nvPr/>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3678" r:id="rId1"/>
    <p:sldLayoutId id="2147483701" r:id="rId2"/>
    <p:sldLayoutId id="2147483703" r:id="rId3"/>
    <p:sldLayoutId id="2147483704" r:id="rId4"/>
    <p:sldLayoutId id="2147483705" r:id="rId5"/>
    <p:sldLayoutId id="2147483736" r:id="rId6"/>
    <p:sldLayoutId id="2147483752"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1633027" rtl="0" eaLnBrk="1" latinLnBrk="0" hangingPunct="1">
        <a:spcBef>
          <a:spcPct val="0"/>
        </a:spcBef>
        <a:buNone/>
        <a:defRPr kumimoji="1" sz="88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7291381" y="1520186"/>
            <a:ext cx="3708412" cy="84853"/>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3766" r:id="rId1"/>
    <p:sldLayoutId id="214748372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3.xml"/><Relationship Id="rId5" Type="http://schemas.openxmlformats.org/officeDocument/2006/relationships/image" Target="../media/image2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kpu.go.i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kpu.go.id/" TargetMode="External"/><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kpu.go.id/" TargetMode="External"/><Relationship Id="rId1" Type="http://schemas.openxmlformats.org/officeDocument/2006/relationships/slideLayout" Target="../slideLayouts/slideLayout69.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mrynaliverpool.wordpress.com/2012/10/29/manfaat-internet-bagi-dunia-kesehatan/" TargetMode="External"/><Relationship Id="rId7" Type="http://schemas.openxmlformats.org/officeDocument/2006/relationships/image" Target="../media/image23.png"/><Relationship Id="rId2" Type="http://schemas.openxmlformats.org/officeDocument/2006/relationships/hyperlink" Target="http://manfaat.co.id/40-manfaat-internet-dalam-berbagai-bidang" TargetMode="External"/><Relationship Id="rId1" Type="http://schemas.openxmlformats.org/officeDocument/2006/relationships/slideLayout" Target="../slideLayouts/slideLayout2.xml"/><Relationship Id="rId6" Type="http://schemas.openxmlformats.org/officeDocument/2006/relationships/hyperlink" Target="http://dosenit.com/jaringan-komputer/internet/manfaat-internet-bagi-perbankan" TargetMode="External"/><Relationship Id="rId5" Type="http://schemas.openxmlformats.org/officeDocument/2006/relationships/hyperlink" Target="http://olvista.com/10-manfaat-internet-dalam-bidang-ekonomi/" TargetMode="External"/><Relationship Id="rId4" Type="http://schemas.openxmlformats.org/officeDocument/2006/relationships/hyperlink" Target="http://www.hadyd.com/2015/07/manfaat-pentingnya-internet-dalam-kehidupan-sehari-hari.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Layout" Target="../slideLayouts/slideLayout89.xml"/><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6"/>
          </p:nvPr>
        </p:nvSpPr>
        <p:spPr>
          <a:xfrm>
            <a:off x="5335587" y="1738659"/>
            <a:ext cx="7620000" cy="4662141"/>
          </a:xfrm>
        </p:spPr>
        <p:txBody>
          <a:bodyPr/>
          <a:lstStyle/>
          <a:p>
            <a:pPr>
              <a:lnSpc>
                <a:spcPct val="100000"/>
              </a:lnSpc>
            </a:pPr>
            <a:r>
              <a:rPr lang="id-ID" altLang="ja-JP" sz="9600" dirty="0" smtClean="0">
                <a:latin typeface="Montague" panose="02000506020000020004" pitchFamily="2" charset="0"/>
              </a:rPr>
              <a:t>Pemanfaatan KOMPUTER di berbagai bidang</a:t>
            </a:r>
            <a:endParaRPr lang="ja-JP" altLang="en-US" sz="9600" dirty="0">
              <a:latin typeface="Montague" panose="02000506020000020004" pitchFamily="2" charset="0"/>
            </a:endParaRPr>
          </a:p>
        </p:txBody>
      </p:sp>
      <p:sp>
        <p:nvSpPr>
          <p:cNvPr id="2" name="TextBox 1"/>
          <p:cNvSpPr txBox="1"/>
          <p:nvPr/>
        </p:nvSpPr>
        <p:spPr>
          <a:xfrm>
            <a:off x="6135329" y="7433187"/>
            <a:ext cx="6194323" cy="707886"/>
          </a:xfrm>
          <a:prstGeom prst="rect">
            <a:avLst/>
          </a:prstGeom>
          <a:noFill/>
        </p:spPr>
        <p:txBody>
          <a:bodyPr wrap="square" rtlCol="0">
            <a:spAutoFit/>
          </a:bodyPr>
          <a:lstStyle/>
          <a:p>
            <a:pPr algn="ctr"/>
            <a:r>
              <a:rPr lang="en-US" sz="4000" dirty="0" smtClean="0">
                <a:solidFill>
                  <a:schemeClr val="bg2"/>
                </a:solidFill>
                <a:latin typeface="Montague" panose="02000506020000020004"/>
              </a:rPr>
              <a:t>Ulya </a:t>
            </a:r>
            <a:r>
              <a:rPr lang="en-US" sz="4000" dirty="0" err="1" smtClean="0">
                <a:solidFill>
                  <a:schemeClr val="bg2"/>
                </a:solidFill>
                <a:latin typeface="Montague" panose="02000506020000020004"/>
              </a:rPr>
              <a:t>Anisatur</a:t>
            </a:r>
            <a:r>
              <a:rPr lang="en-US" sz="4000" dirty="0" smtClean="0">
                <a:solidFill>
                  <a:schemeClr val="bg2"/>
                </a:solidFill>
                <a:latin typeface="Montague" panose="02000506020000020004"/>
              </a:rPr>
              <a:t> R, </a:t>
            </a:r>
            <a:r>
              <a:rPr lang="en-US" sz="4000" dirty="0" err="1" smtClean="0">
                <a:solidFill>
                  <a:schemeClr val="bg2"/>
                </a:solidFill>
                <a:latin typeface="Montague" panose="02000506020000020004"/>
              </a:rPr>
              <a:t>M.Kom</a:t>
            </a:r>
            <a:endParaRPr lang="en-US" sz="4000" dirty="0">
              <a:solidFill>
                <a:schemeClr val="bg2"/>
              </a:solidFill>
              <a:latin typeface="Montague" panose="02000506020000020004"/>
            </a:endParaRPr>
          </a:p>
        </p:txBody>
      </p:sp>
    </p:spTree>
    <p:extLst>
      <p:ext uri="{BB962C8B-B14F-4D97-AF65-F5344CB8AC3E}">
        <p14:creationId xmlns:p14="http://schemas.microsoft.com/office/powerpoint/2010/main" val="3747944473"/>
      </p:ext>
    </p:extLst>
  </p:cSld>
  <p:clrMapOvr>
    <a:masterClrMapping/>
  </p:clrMapOvr>
  <mc:AlternateContent xmlns:mc="http://schemas.openxmlformats.org/markup-compatibility/2006" xmlns:p14="http://schemas.microsoft.com/office/powerpoint/2010/main">
    <mc:Choice Requires="p14">
      <p:transition spd="med" p14:dur="700" advTm="8214">
        <p:fade/>
      </p:transition>
    </mc:Choice>
    <mc:Fallback xmlns="">
      <p:transition spd="med" advTm="8214">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558" y="146861"/>
            <a:ext cx="16462058" cy="1368152"/>
          </a:xfrm>
        </p:spPr>
        <p:txBody>
          <a:bodyPr/>
          <a:lstStyle/>
          <a:p>
            <a:r>
              <a:rPr lang="id-ID" altLang="ja-JP" dirty="0" smtClean="0">
                <a:latin typeface="Berlin Sans FB Demi" panose="020E0802020502020306" pitchFamily="34" charset="0"/>
              </a:rPr>
              <a:t>Dalam Bidang Sosial Budaya</a:t>
            </a:r>
            <a:endParaRPr kumimoji="1" lang="ja-JP" altLang="en-US" dirty="0">
              <a:latin typeface="Berlin Sans FB Demi" panose="020E0802020502020306" pitchFamily="34" charset="0"/>
            </a:endParaRPr>
          </a:p>
        </p:txBody>
      </p:sp>
      <p:sp>
        <p:nvSpPr>
          <p:cNvPr id="6" name="テキスト プレースホルダー 4"/>
          <p:cNvSpPr>
            <a:spLocks noGrp="1"/>
          </p:cNvSpPr>
          <p:nvPr>
            <p:ph type="body" sz="quarter" idx="12"/>
          </p:nvPr>
        </p:nvSpPr>
        <p:spPr>
          <a:xfrm>
            <a:off x="965993" y="2015858"/>
            <a:ext cx="7977982" cy="6728092"/>
          </a:xfrm>
        </p:spPr>
        <p:txBody>
          <a:bodyPr anchor="t">
            <a:noAutofit/>
          </a:bodyPr>
          <a:lstStyle/>
          <a:p>
            <a:pPr marL="457200" indent="-457200" algn="just">
              <a:lnSpc>
                <a:spcPct val="100000"/>
              </a:lnSpc>
              <a:spcBef>
                <a:spcPts val="0"/>
              </a:spcBef>
              <a:buFont typeface="Wingdings" panose="05000000000000000000" pitchFamily="2" charset="2"/>
              <a:buChar char="Ø"/>
            </a:pPr>
            <a:r>
              <a:rPr lang="id-ID" sz="3200" dirty="0" smtClean="0">
                <a:latin typeface="Times New Roman" panose="02020603050405020304" pitchFamily="18" charset="0"/>
                <a:cs typeface="Times New Roman" panose="02020603050405020304" pitchFamily="18" charset="0"/>
              </a:rPr>
              <a:t>Sosial</a:t>
            </a:r>
          </a:p>
          <a:p>
            <a:pPr marL="457200" indent="-457200" algn="just">
              <a:lnSpc>
                <a:spcPct val="100000"/>
              </a:lnSpc>
              <a:spcBef>
                <a:spcPts val="0"/>
              </a:spcBef>
              <a:buFont typeface="Wingdings" panose="05000000000000000000" pitchFamily="2" charset="2"/>
              <a:buChar char="§"/>
            </a:pPr>
            <a:r>
              <a:rPr lang="id-ID" sz="3200" dirty="0">
                <a:latin typeface="Times New Roman" panose="02020603050405020304" pitchFamily="18" charset="0"/>
                <a:cs typeface="Times New Roman" panose="02020603050405020304" pitchFamily="18" charset="0"/>
              </a:rPr>
              <a:t>Berkomunikasi dengan mudah dimanapun dan </a:t>
            </a:r>
            <a:r>
              <a:rPr lang="id-ID" sz="3200" dirty="0" smtClean="0">
                <a:latin typeface="Times New Roman" panose="02020603050405020304" pitchFamily="18" charset="0"/>
                <a:cs typeface="Times New Roman" panose="02020603050405020304" pitchFamily="18" charset="0"/>
              </a:rPr>
              <a:t>kapanpun</a:t>
            </a:r>
            <a:endParaRPr lang="id-ID" sz="3200" dirty="0">
              <a:latin typeface="Times New Roman" panose="02020603050405020304" pitchFamily="18" charset="0"/>
              <a:cs typeface="Times New Roman" panose="02020603050405020304" pitchFamily="18" charset="0"/>
            </a:endParaRP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Bisa </a:t>
            </a:r>
            <a:r>
              <a:rPr lang="id-ID" sz="3200" dirty="0">
                <a:latin typeface="Times New Roman" panose="02020603050405020304" pitchFamily="18" charset="0"/>
                <a:cs typeface="Times New Roman" panose="02020603050405020304" pitchFamily="18" charset="0"/>
              </a:rPr>
              <a:t>mendapatkan banyak teman </a:t>
            </a:r>
            <a:r>
              <a:rPr lang="id-ID" sz="3200" dirty="0" smtClean="0">
                <a:latin typeface="Times New Roman" panose="02020603050405020304" pitchFamily="18" charset="0"/>
                <a:cs typeface="Times New Roman" panose="02020603050405020304" pitchFamily="18" charset="0"/>
              </a:rPr>
              <a:t>baru</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Berdiskusi </a:t>
            </a:r>
            <a:r>
              <a:rPr lang="id-ID" sz="3200" dirty="0">
                <a:latin typeface="Times New Roman" panose="02020603050405020304" pitchFamily="18" charset="0"/>
                <a:cs typeface="Times New Roman" panose="02020603050405020304" pitchFamily="18" charset="0"/>
              </a:rPr>
              <a:t>dengan mudah secara online bersama </a:t>
            </a:r>
            <a:r>
              <a:rPr lang="id-ID" sz="3200" dirty="0" smtClean="0">
                <a:latin typeface="Times New Roman" panose="02020603050405020304" pitchFamily="18" charset="0"/>
                <a:cs typeface="Times New Roman" panose="02020603050405020304" pitchFamily="18" charset="0"/>
              </a:rPr>
              <a:t>teman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Bertukar </a:t>
            </a:r>
            <a:r>
              <a:rPr lang="id-ID" sz="3200" dirty="0">
                <a:latin typeface="Times New Roman" panose="02020603050405020304" pitchFamily="18" charset="0"/>
                <a:cs typeface="Times New Roman" panose="02020603050405020304" pitchFamily="18" charset="0"/>
              </a:rPr>
              <a:t>pikiran dengan orang </a:t>
            </a:r>
            <a:r>
              <a:rPr lang="id-ID" sz="3200" dirty="0" smtClean="0">
                <a:latin typeface="Times New Roman" panose="02020603050405020304" pitchFamily="18" charset="0"/>
                <a:cs typeface="Times New Roman" panose="02020603050405020304" pitchFamily="18" charset="0"/>
              </a:rPr>
              <a:t>lain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Melihat </a:t>
            </a:r>
            <a:r>
              <a:rPr lang="id-ID" sz="3200" dirty="0">
                <a:latin typeface="Times New Roman" panose="02020603050405020304" pitchFamily="18" charset="0"/>
                <a:cs typeface="Times New Roman" panose="02020603050405020304" pitchFamily="18" charset="0"/>
              </a:rPr>
              <a:t>seseorang tanpa harus bertemu</a:t>
            </a:r>
          </a:p>
        </p:txBody>
      </p:sp>
      <p:sp>
        <p:nvSpPr>
          <p:cNvPr id="7" name="テキスト プレースホルダー 4"/>
          <p:cNvSpPr>
            <a:spLocks noGrp="1"/>
          </p:cNvSpPr>
          <p:nvPr>
            <p:ph type="body" sz="quarter" idx="12"/>
          </p:nvPr>
        </p:nvSpPr>
        <p:spPr>
          <a:xfrm>
            <a:off x="9205118" y="2019403"/>
            <a:ext cx="7977982" cy="6728092"/>
          </a:xfrm>
        </p:spPr>
        <p:txBody>
          <a:bodyPr anchor="t">
            <a:noAutofit/>
          </a:bodyPr>
          <a:lstStyle/>
          <a:p>
            <a:pPr marL="457200" indent="-457200" algn="just">
              <a:lnSpc>
                <a:spcPct val="100000"/>
              </a:lnSpc>
              <a:spcBef>
                <a:spcPts val="0"/>
              </a:spcBef>
              <a:buFont typeface="Wingdings" panose="05000000000000000000" pitchFamily="2" charset="2"/>
              <a:buChar char="Ø"/>
            </a:pPr>
            <a:r>
              <a:rPr lang="id-ID" sz="3200" dirty="0" smtClean="0">
                <a:latin typeface="Times New Roman" panose="02020603050405020304" pitchFamily="18" charset="0"/>
                <a:cs typeface="Times New Roman" panose="02020603050405020304" pitchFamily="18" charset="0"/>
              </a:rPr>
              <a:t>Budaya</a:t>
            </a:r>
          </a:p>
          <a:p>
            <a:pPr marL="457200" indent="-457200" algn="just">
              <a:lnSpc>
                <a:spcPct val="100000"/>
              </a:lnSpc>
              <a:spcBef>
                <a:spcPts val="0"/>
              </a:spcBef>
              <a:buFont typeface="Wingdings" panose="05000000000000000000" pitchFamily="2" charset="2"/>
              <a:buChar char="§"/>
            </a:pPr>
            <a:r>
              <a:rPr lang="id-ID" sz="3200" dirty="0">
                <a:latin typeface="Times New Roman" panose="02020603050405020304" pitchFamily="18" charset="0"/>
                <a:cs typeface="Times New Roman" panose="02020603050405020304" pitchFamily="18" charset="0"/>
              </a:rPr>
              <a:t>Bisa mengetahui budaya dari semua negara di </a:t>
            </a:r>
            <a:r>
              <a:rPr lang="id-ID" sz="3200" dirty="0" smtClean="0">
                <a:latin typeface="Times New Roman" panose="02020603050405020304" pitchFamily="18" charset="0"/>
                <a:cs typeface="Times New Roman" panose="02020603050405020304" pitchFamily="18" charset="0"/>
              </a:rPr>
              <a:t>dunia</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Memperkenalkan </a:t>
            </a:r>
            <a:r>
              <a:rPr lang="id-ID" sz="3200" dirty="0">
                <a:latin typeface="Times New Roman" panose="02020603050405020304" pitchFamily="18" charset="0"/>
                <a:cs typeface="Times New Roman" panose="02020603050405020304" pitchFamily="18" charset="0"/>
              </a:rPr>
              <a:t>budaya negara sendiri kepada seluruh </a:t>
            </a:r>
            <a:r>
              <a:rPr lang="id-ID" sz="3200" dirty="0" smtClean="0">
                <a:latin typeface="Times New Roman" panose="02020603050405020304" pitchFamily="18" charset="0"/>
                <a:cs typeface="Times New Roman" panose="02020603050405020304" pitchFamily="18" charset="0"/>
              </a:rPr>
              <a:t>dunia</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Melihat </a:t>
            </a:r>
            <a:r>
              <a:rPr lang="id-ID" sz="3200" dirty="0">
                <a:latin typeface="Times New Roman" panose="02020603050405020304" pitchFamily="18" charset="0"/>
                <a:cs typeface="Times New Roman" panose="02020603050405020304" pitchFamily="18" charset="0"/>
              </a:rPr>
              <a:t>pameran kebudayaan dengan </a:t>
            </a:r>
            <a:r>
              <a:rPr lang="id-ID" sz="3200" dirty="0" smtClean="0">
                <a:latin typeface="Times New Roman" panose="02020603050405020304" pitchFamily="18" charset="0"/>
                <a:cs typeface="Times New Roman" panose="02020603050405020304" pitchFamily="18" charset="0"/>
              </a:rPr>
              <a:t>mudah</a:t>
            </a:r>
          </a:p>
          <a:p>
            <a:pPr marL="457200" indent="-457200" algn="just">
              <a:lnSpc>
                <a:spcPct val="100000"/>
              </a:lnSpc>
              <a:spcBef>
                <a:spcPts val="0"/>
              </a:spcBef>
              <a:buFont typeface="Wingdings" panose="05000000000000000000" pitchFamily="2" charset="2"/>
              <a:buChar char="§"/>
            </a:pPr>
            <a:r>
              <a:rPr lang="id-ID" sz="3200" dirty="0">
                <a:latin typeface="Times New Roman" panose="02020603050405020304" pitchFamily="18" charset="0"/>
                <a:cs typeface="Times New Roman" panose="02020603050405020304" pitchFamily="18" charset="0"/>
              </a:rPr>
              <a:t>Meningkatkan pengetahuan akan budaya suatu daerah</a:t>
            </a:r>
          </a:p>
          <a:p>
            <a:pPr marL="457200" indent="-457200" algn="just">
              <a:lnSpc>
                <a:spcPct val="100000"/>
              </a:lnSpc>
              <a:spcBef>
                <a:spcPts val="0"/>
              </a:spcBef>
              <a:buFont typeface="Wingdings" panose="05000000000000000000" pitchFamily="2" charset="2"/>
              <a:buChar char="§"/>
            </a:pPr>
            <a:endParaRPr lang="id-ID" sz="3200" dirty="0">
              <a:latin typeface="Times New Roman" panose="02020603050405020304" pitchFamily="18" charset="0"/>
              <a:cs typeface="Times New Roman" panose="02020603050405020304" pitchFamily="18" charset="0"/>
            </a:endParaRPr>
          </a:p>
        </p:txBody>
      </p:sp>
      <p:sp>
        <p:nvSpPr>
          <p:cNvPr id="8" name="スライド番号プレースホルダー 3"/>
          <p:cNvSpPr>
            <a:spLocks noGrp="1"/>
          </p:cNvSpPr>
          <p:nvPr>
            <p:ph type="sldNum" sz="quarter" idx="11"/>
          </p:nvPr>
        </p:nvSpPr>
        <p:spPr>
          <a:xfrm>
            <a:off x="16892016" y="647706"/>
            <a:ext cx="962848" cy="547688"/>
          </a:xfrm>
        </p:spPr>
        <p:txBody>
          <a:bodyPr/>
          <a:lstStyle/>
          <a:p>
            <a:r>
              <a:rPr lang="id-ID" altLang="ja-JP" dirty="0" smtClean="0"/>
              <a:t>1</a:t>
            </a:r>
            <a:r>
              <a:rPr lang="en-US" altLang="ja-JP" dirty="0" smtClean="0"/>
              <a:t>0</a:t>
            </a:r>
            <a:endParaRPr lang="ja-JP" altLang="en-US" dirty="0"/>
          </a:p>
        </p:txBody>
      </p:sp>
      <p:sp>
        <p:nvSpPr>
          <p:cNvPr id="9"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8230103"/>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6"/>
          </p:nvPr>
        </p:nvSpPr>
        <p:spPr>
          <a:xfrm>
            <a:off x="8151295" y="414801"/>
            <a:ext cx="8679545" cy="3976913"/>
          </a:xfrm>
        </p:spPr>
        <p:txBody>
          <a:bodyPr/>
          <a:lstStyle/>
          <a:p>
            <a:r>
              <a:rPr lang="id-ID" altLang="ja-JP" sz="10000" dirty="0" smtClean="0">
                <a:latin typeface="Berlin Sans FB Demi" panose="020E0802020502020306" pitchFamily="34" charset="0"/>
              </a:rPr>
              <a:t>Dalam Kehidupan Sehari-hari</a:t>
            </a:r>
            <a:endParaRPr kumimoji="1" lang="ja-JP" altLang="en-US" sz="10000" dirty="0">
              <a:latin typeface="Berlin Sans FB Demi" panose="020E0802020502020306" pitchFamily="34" charset="0"/>
            </a:endParaRPr>
          </a:p>
        </p:txBody>
      </p:sp>
      <p:sp>
        <p:nvSpPr>
          <p:cNvPr id="7" name="Text Placeholder 6"/>
          <p:cNvSpPr>
            <a:spLocks noGrp="1"/>
          </p:cNvSpPr>
          <p:nvPr>
            <p:ph type="body" sz="quarter" idx="12"/>
          </p:nvPr>
        </p:nvSpPr>
        <p:spPr>
          <a:xfrm>
            <a:off x="8257099" y="5298094"/>
            <a:ext cx="8737601" cy="3932989"/>
          </a:xfrm>
        </p:spPr>
        <p:txBody>
          <a:bodyPr/>
          <a:lstStyle/>
          <a:p>
            <a:pPr marL="0" indent="0">
              <a:buNone/>
            </a:pPr>
            <a:r>
              <a:rPr lang="id-ID" dirty="0">
                <a:solidFill>
                  <a:srgbClr val="C00000"/>
                </a:solidFill>
              </a:rPr>
              <a:t>Internet </a:t>
            </a:r>
            <a:r>
              <a:rPr lang="id-ID" dirty="0"/>
              <a:t>memiliki dampak positif dan peranan penting dalam kehidupan sehari - hari, tidak hanya bagi masyarakat, melihat banyaknya </a:t>
            </a:r>
            <a:r>
              <a:rPr lang="id-ID" dirty="0">
                <a:solidFill>
                  <a:srgbClr val="C00000"/>
                </a:solidFill>
              </a:rPr>
              <a:t>manfaat internet</a:t>
            </a:r>
            <a:r>
              <a:rPr lang="id-ID" dirty="0"/>
              <a:t>, internet juga mempunyai peran penting dalam dunia pendidikan, dengan adanya internet para pelajar siswa atau siswi dapat menambah wawasan dan pengetahuannya melalui internet, setiap orang dapat belajar banyak melalui media internet. </a:t>
            </a:r>
            <a:endParaRPr lang="ja-JP" altLang="en-US" dirty="0">
              <a:solidFill>
                <a:srgbClr val="C00000"/>
              </a:solidFill>
            </a:endParaRPr>
          </a:p>
          <a:p>
            <a:pPr marL="0" indent="0">
              <a:buNone/>
            </a:pPr>
            <a:endParaRPr lang="id-ID" dirty="0"/>
          </a:p>
        </p:txBody>
      </p:sp>
      <p:pic>
        <p:nvPicPr>
          <p:cNvPr id="9" name="Picture Placeholder 8"/>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742" t="-234" r="55120" b="234"/>
          <a:stretch/>
        </p:blipFill>
        <p:spPr>
          <a:xfrm>
            <a:off x="840384" y="0"/>
            <a:ext cx="7229475" cy="10287000"/>
          </a:xfrm>
        </p:spPr>
      </p:pic>
    </p:spTree>
    <p:extLst>
      <p:ext uri="{BB962C8B-B14F-4D97-AF65-F5344CB8AC3E}">
        <p14:creationId xmlns:p14="http://schemas.microsoft.com/office/powerpoint/2010/main" val="160778226"/>
      </p:ext>
    </p:extLst>
  </p:cSld>
  <p:clrMapOvr>
    <a:masterClrMapping/>
  </p:clrMapOvr>
  <p:transition spd="slow" advTm="5385">
    <p:cover/>
  </p:transition>
  <p:timing>
    <p:tnLst>
      <p:par>
        <p:cTn id="1" dur="indefinite" restart="never" nodeType="tmRoot"/>
      </p:par>
    </p:tnLst>
    <p:bldLst>
      <p:bldP spid="16"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0-#ppt_h/2"/>
                          </p:val>
                        </p:tav>
                        <p:tav tm="100000">
                          <p:val>
                            <p:strVal val="#ppt_y"/>
                          </p:val>
                        </p:tav>
                      </p:tavLst>
                    </p:anim>
                  </p:childTnLst>
                </p:cTn>
              </p:par>
            </p:tnLst>
          </p:tmpl>
        </p:tmplLst>
      </p:b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dirty="0" smtClean="0">
                <a:latin typeface="Berlin Sans FB Demi" panose="020E0802020502020306" pitchFamily="34" charset="0"/>
              </a:rPr>
              <a:t>Dalam Kehidupan Sehari-hari</a:t>
            </a:r>
            <a:endParaRPr kumimoji="1" lang="ja-JP" altLang="en-US"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algn="l">
              <a:lnSpc>
                <a:spcPct val="150000"/>
              </a:lnSpc>
              <a:spcBef>
                <a:spcPts val="0"/>
              </a:spcBef>
            </a:pPr>
            <a:r>
              <a:rPr lang="id-ID" sz="3600" dirty="0" smtClean="0">
                <a:latin typeface="Times New Roman" panose="02020603050405020304" pitchFamily="18" charset="0"/>
                <a:cs typeface="Times New Roman" panose="02020603050405020304" pitchFamily="18" charset="0"/>
              </a:rPr>
              <a:t>Manfaat Pentingnya Internet Dalam Kehidupan Sehari – hari :</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Internet Sebagai Media Untuk Menambah Wawasan dan Pengetahuan</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Internet Memberikan Kemudahan Dalam Berkomunikasi</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Internet Sebagai Sarana Hiburan</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Media Untuk Berbagi Informasi</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Internet Sebagai Media Belajar Secara Online</a:t>
            </a:r>
          </a:p>
          <a:p>
            <a:pPr marL="514350" indent="-5143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Internet Memberikan Kemudahan Dalam Berbelanja</a:t>
            </a:r>
          </a:p>
          <a:p>
            <a:pPr marL="514350" indent="-514350" algn="l">
              <a:lnSpc>
                <a:spcPct val="150000"/>
              </a:lnSpc>
              <a:spcBef>
                <a:spcPts val="0"/>
              </a:spcBef>
              <a:buFont typeface="+mj-lt"/>
              <a:buAutoNum type="arabicPeriod"/>
            </a:pPr>
            <a:r>
              <a:rPr lang="nb-NO" sz="3600" dirty="0" smtClean="0">
                <a:latin typeface="Times New Roman" panose="02020603050405020304" pitchFamily="18" charset="0"/>
                <a:cs typeface="Times New Roman" panose="02020603050405020304" pitchFamily="18" charset="0"/>
              </a:rPr>
              <a:t>Internet Sebagai Media Untuk Berbisnis</a:t>
            </a:r>
            <a:endParaRPr lang="id-ID" sz="3600" dirty="0">
              <a:latin typeface="Times New Roman" panose="02020603050405020304" pitchFamily="18" charset="0"/>
              <a:cs typeface="Times New Roman" panose="02020603050405020304" pitchFamily="18" charset="0"/>
            </a:endParaRPr>
          </a:p>
        </p:txBody>
      </p:sp>
      <p:sp>
        <p:nvSpPr>
          <p:cNvPr id="10" name="スライド番号プレースホルダー 3"/>
          <p:cNvSpPr>
            <a:spLocks noGrp="1"/>
          </p:cNvSpPr>
          <p:nvPr>
            <p:ph type="sldNum" sz="quarter" idx="11"/>
          </p:nvPr>
        </p:nvSpPr>
        <p:spPr>
          <a:xfrm>
            <a:off x="16867953" y="647706"/>
            <a:ext cx="962848" cy="547688"/>
          </a:xfrm>
        </p:spPr>
        <p:txBody>
          <a:bodyPr/>
          <a:lstStyle/>
          <a:p>
            <a:r>
              <a:rPr lang="id-ID" altLang="ja-JP" dirty="0" smtClean="0"/>
              <a:t>1</a:t>
            </a:r>
            <a:r>
              <a:rPr lang="en-US" altLang="ja-JP" dirty="0" smtClean="0"/>
              <a:t>2</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455501"/>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id-ID" altLang="ja-JP" dirty="0" smtClean="0">
                <a:latin typeface="Berlin Sans FB Demi" panose="020E0802020502020306" pitchFamily="34" charset="0"/>
              </a:rPr>
              <a:t>Internet Dalam Sehari-hari</a:t>
            </a:r>
            <a:endParaRPr kumimoji="1" lang="ja-JP" altLang="en-US" dirty="0"/>
          </a:p>
        </p:txBody>
      </p:sp>
      <p:sp>
        <p:nvSpPr>
          <p:cNvPr id="5" name="スライド番号プレースホルダー 4"/>
          <p:cNvSpPr>
            <a:spLocks noGrp="1"/>
          </p:cNvSpPr>
          <p:nvPr>
            <p:ph type="sldNum" sz="quarter" idx="11"/>
          </p:nvPr>
        </p:nvSpPr>
        <p:spPr>
          <a:xfrm>
            <a:off x="16902568" y="645146"/>
            <a:ext cx="917600" cy="547688"/>
          </a:xfrm>
        </p:spPr>
        <p:txBody>
          <a:bodyPr/>
          <a:lstStyle/>
          <a:p>
            <a:fld id="{FADD65F2-3061-4838-8922-F719F7BAC906}" type="slidenum">
              <a:rPr lang="ja-JP" altLang="en-US" smtClean="0"/>
              <a:pPr/>
              <a:t>13</a:t>
            </a:fld>
            <a:endParaRPr lang="ja-JP" altLang="en-US" dirty="0"/>
          </a:p>
        </p:txBody>
      </p:sp>
      <p:sp>
        <p:nvSpPr>
          <p:cNvPr id="11" name="テキスト プレースホルダー 10"/>
          <p:cNvSpPr>
            <a:spLocks noGrp="1"/>
          </p:cNvSpPr>
          <p:nvPr>
            <p:ph type="body" sz="quarter" idx="16"/>
          </p:nvPr>
        </p:nvSpPr>
        <p:spPr/>
        <p:txBody>
          <a:bodyPr/>
          <a:lstStyle/>
          <a:p>
            <a:r>
              <a:rPr kumimoji="1" lang="id-ID" altLang="ja-JP" dirty="0" smtClean="0"/>
              <a:t>Melakukan Jual Beli Online</a:t>
            </a:r>
            <a:endParaRPr kumimoji="1" lang="ja-JP" altLang="en-US" dirty="0"/>
          </a:p>
        </p:txBody>
      </p:sp>
      <p:sp>
        <p:nvSpPr>
          <p:cNvPr id="12" name="テキスト プレースホルダー 11"/>
          <p:cNvSpPr>
            <a:spLocks noGrp="1"/>
          </p:cNvSpPr>
          <p:nvPr>
            <p:ph type="body" sz="quarter" idx="17"/>
          </p:nvPr>
        </p:nvSpPr>
        <p:spPr/>
        <p:txBody>
          <a:bodyPr/>
          <a:lstStyle/>
          <a:p>
            <a:r>
              <a:rPr lang="id-ID" altLang="ja-JP" dirty="0" smtClean="0"/>
              <a:t>Menggunakan aplikasi jual beli online yang telah tersedia dengan sambungan internet</a:t>
            </a:r>
            <a:endParaRPr kumimoji="1" lang="ja-JP" altLang="en-US" dirty="0"/>
          </a:p>
        </p:txBody>
      </p:sp>
      <p:sp>
        <p:nvSpPr>
          <p:cNvPr id="13" name="テキスト プレースホルダー 12"/>
          <p:cNvSpPr>
            <a:spLocks noGrp="1"/>
          </p:cNvSpPr>
          <p:nvPr>
            <p:ph type="body" sz="quarter" idx="18"/>
          </p:nvPr>
        </p:nvSpPr>
        <p:spPr/>
        <p:txBody>
          <a:bodyPr/>
          <a:lstStyle/>
          <a:p>
            <a:r>
              <a:rPr kumimoji="1" lang="id-ID" altLang="ja-JP" sz="3600" dirty="0" smtClean="0"/>
              <a:t>Ngegame dan Belajar Online</a:t>
            </a:r>
            <a:endParaRPr kumimoji="1" lang="ja-JP" altLang="en-US" sz="3600" dirty="0"/>
          </a:p>
        </p:txBody>
      </p:sp>
      <p:sp>
        <p:nvSpPr>
          <p:cNvPr id="14" name="テキスト プレースホルダー 13"/>
          <p:cNvSpPr>
            <a:spLocks noGrp="1"/>
          </p:cNvSpPr>
          <p:nvPr>
            <p:ph type="body" sz="quarter" idx="19"/>
          </p:nvPr>
        </p:nvSpPr>
        <p:spPr/>
        <p:txBody>
          <a:bodyPr/>
          <a:lstStyle/>
          <a:p>
            <a:r>
              <a:rPr lang="id-ID" altLang="ja-JP" dirty="0" smtClean="0"/>
              <a:t>Internet sangat berguna bagi para penyuka game online, tidak hanya itu Internet juga bisa digunakan sebagai sekolah online.</a:t>
            </a:r>
            <a:endParaRPr kumimoji="1" lang="ja-JP" altLang="en-US" dirty="0"/>
          </a:p>
        </p:txBody>
      </p:sp>
      <p:pic>
        <p:nvPicPr>
          <p:cNvPr id="7" name="Picture Placeholder 6"/>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1452" r="21452"/>
          <a:stretch>
            <a:fillRect/>
          </a:stretch>
        </p:blipFill>
        <p:spPr/>
      </p:pic>
      <p:pic>
        <p:nvPicPr>
          <p:cNvPr id="9" name="Picture Placeholder 8"/>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11639" r="4747"/>
          <a:stretch/>
        </p:blipFill>
        <p:spPr/>
      </p:pic>
      <p:pic>
        <p:nvPicPr>
          <p:cNvPr id="10" name="Picture Placeholder 9"/>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156" t="-33936" r="-246" b="-33288"/>
          <a:stretch/>
        </p:blipFill>
        <p:spPr/>
      </p:pic>
      <p:sp>
        <p:nvSpPr>
          <p:cNvPr id="17"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027681"/>
      </p:ext>
    </p:extLst>
  </p:cSld>
  <p:clrMapOvr>
    <a:masterClrMapping/>
  </p:clrMapOvr>
  <p:transition spd="slow" advTm="99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250"/>
                                        <p:tgtEl>
                                          <p:spTgt spid="1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6730" b="33290"/>
          <a:stretch/>
        </p:blipFill>
        <p:spPr/>
      </p:pic>
      <p:sp>
        <p:nvSpPr>
          <p:cNvPr id="14" name="タイトル 13"/>
          <p:cNvSpPr>
            <a:spLocks noGrp="1"/>
          </p:cNvSpPr>
          <p:nvPr>
            <p:ph type="title"/>
          </p:nvPr>
        </p:nvSpPr>
        <p:spPr>
          <a:xfrm>
            <a:off x="914558" y="180997"/>
            <a:ext cx="16462058" cy="1368152"/>
          </a:xfrm>
        </p:spPr>
        <p:txBody>
          <a:bodyPr/>
          <a:lstStyle/>
          <a:p>
            <a:r>
              <a:rPr lang="id-ID" altLang="ja-JP" dirty="0" smtClean="0">
                <a:latin typeface="Berlin Sans FB Demi" panose="020E0802020502020306" pitchFamily="34" charset="0"/>
              </a:rPr>
              <a:t>Dalam Bidang Pemerintahan</a:t>
            </a:r>
            <a:endParaRPr kumimoji="1" lang="ja-JP" altLang="en-US" dirty="0">
              <a:latin typeface="Berlin Sans FB Demi" panose="020E0802020502020306" pitchFamily="34" charset="0"/>
            </a:endParaRPr>
          </a:p>
        </p:txBody>
      </p:sp>
      <p:sp>
        <p:nvSpPr>
          <p:cNvPr id="15" name="テキスト プレースホルダー 14"/>
          <p:cNvSpPr>
            <a:spLocks noGrp="1"/>
          </p:cNvSpPr>
          <p:nvPr>
            <p:ph type="body" sz="quarter" idx="12"/>
          </p:nvPr>
        </p:nvSpPr>
        <p:spPr/>
        <p:txBody>
          <a:bodyPr/>
          <a:lstStyle/>
          <a:p>
            <a:r>
              <a:rPr lang="id-ID" b="1" dirty="0">
                <a:solidFill>
                  <a:srgbClr val="C00000"/>
                </a:solidFill>
              </a:rPr>
              <a:t>Pemerintah</a:t>
            </a:r>
            <a:r>
              <a:rPr lang="id-ID" dirty="0"/>
              <a:t> adalah organisasi yang memiliki kekuasaan untuk membuat dan menerapkan hukum serta undang-undang di </a:t>
            </a:r>
            <a:r>
              <a:rPr lang="id-ID" dirty="0" smtClean="0"/>
              <a:t>wilayah tertentu</a:t>
            </a:r>
            <a:r>
              <a:rPr lang="id-ID" dirty="0"/>
              <a:t>. Ada beberapa definisi mengenai sistem pemerintahan. Sama halnya, terdapat bermacam-macam jenis pemerintahan </a:t>
            </a:r>
            <a:r>
              <a:rPr lang="id-ID" dirty="0">
                <a:solidFill>
                  <a:srgbClr val="C00000"/>
                </a:solidFill>
              </a:rPr>
              <a:t>didunia</a:t>
            </a:r>
            <a:r>
              <a:rPr lang="id-ID" dirty="0"/>
              <a:t>.</a:t>
            </a:r>
            <a:endParaRPr kumimoji="1" lang="ja-JP" altLang="en-US" dirty="0"/>
          </a:p>
        </p:txBody>
      </p:sp>
      <p:sp>
        <p:nvSpPr>
          <p:cNvPr id="2" name="テキスト プレースホルダー 1"/>
          <p:cNvSpPr>
            <a:spLocks noGrp="1"/>
          </p:cNvSpPr>
          <p:nvPr>
            <p:ph type="body" sz="quarter" idx="15"/>
          </p:nvPr>
        </p:nvSpPr>
        <p:spPr/>
        <p:txBody>
          <a:bodyPr/>
          <a:lstStyle/>
          <a:p>
            <a:r>
              <a:rPr lang="id-ID" altLang="ja-JP" dirty="0" smtClean="0"/>
              <a:t>INTERNET DI PEMERINTAHAN INDONESIA</a:t>
            </a:r>
            <a:endParaRPr kumimoji="1" lang="ja-JP" altLang="en-US" dirty="0"/>
          </a:p>
        </p:txBody>
      </p:sp>
      <p:sp>
        <p:nvSpPr>
          <p:cNvPr id="11" name="スライド番号プレースホルダー 3"/>
          <p:cNvSpPr>
            <a:spLocks noGrp="1"/>
          </p:cNvSpPr>
          <p:nvPr>
            <p:ph type="sldNum" sz="quarter" idx="11"/>
          </p:nvPr>
        </p:nvSpPr>
        <p:spPr>
          <a:xfrm>
            <a:off x="16867953" y="647706"/>
            <a:ext cx="962848" cy="547688"/>
          </a:xfrm>
        </p:spPr>
        <p:txBody>
          <a:bodyPr/>
          <a:lstStyle/>
          <a:p>
            <a:r>
              <a:rPr lang="id-ID" altLang="ja-JP" dirty="0" smtClean="0"/>
              <a:t>1</a:t>
            </a:r>
            <a:r>
              <a:rPr lang="en-US" altLang="ja-JP" dirty="0" smtClean="0"/>
              <a:t>4</a:t>
            </a:r>
            <a:endParaRPr lang="ja-JP" altLang="en-US" dirty="0"/>
          </a:p>
        </p:txBody>
      </p:sp>
      <p:sp>
        <p:nvSpPr>
          <p:cNvPr id="7"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0986633"/>
      </p:ext>
    </p:extLst>
  </p:cSld>
  <p:clrMapOvr>
    <a:masterClrMapping/>
  </p:clrMapOvr>
  <p:transition spd="slow" advTm="569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dirty="0" smtClean="0">
                <a:latin typeface="Berlin Sans FB Demi" panose="020E0802020502020306" pitchFamily="34" charset="0"/>
              </a:rPr>
              <a:t>Dalam Pemerintahan</a:t>
            </a:r>
            <a:endParaRPr kumimoji="1" lang="ja-JP" altLang="en-US"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algn="l">
              <a:lnSpc>
                <a:spcPct val="150000"/>
              </a:lnSpc>
              <a:spcBef>
                <a:spcPts val="0"/>
              </a:spcBef>
            </a:pPr>
            <a:r>
              <a:rPr lang="id-ID" sz="3600" dirty="0" smtClean="0">
                <a:latin typeface="Times New Roman" panose="02020603050405020304" pitchFamily="18" charset="0"/>
                <a:cs typeface="Times New Roman" panose="02020603050405020304" pitchFamily="18" charset="0"/>
              </a:rPr>
              <a:t>Manfaat Pentingnya Internet Dalam Pemerintahan di suatu negara :</a:t>
            </a:r>
          </a:p>
          <a:p>
            <a:pPr marL="514350" indent="-5143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Dapat digunakan sebagai media internet untuk menerima aspirasi masyarakat dengan efektif dan efisien melalui situs website yang khusus untuk menyalurkan Aspirasi Masyarakat.</a:t>
            </a:r>
            <a:endParaRPr lang="id-ID" sz="3600" dirty="0" smtClean="0">
              <a:latin typeface="Times New Roman" panose="02020603050405020304" pitchFamily="18" charset="0"/>
              <a:cs typeface="Times New Roman" panose="02020603050405020304" pitchFamily="18" charset="0"/>
            </a:endParaRPr>
          </a:p>
          <a:p>
            <a:pPr marL="514350" indent="-5143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Masyarakat dapat menyalurkan aspirasinya secara mudah tanpa demonstrasi atau kekerasan.</a:t>
            </a:r>
            <a:endParaRPr lang="id-ID" sz="3600" dirty="0" smtClean="0">
              <a:latin typeface="Times New Roman" panose="02020603050405020304" pitchFamily="18" charset="0"/>
              <a:cs typeface="Times New Roman" panose="02020603050405020304" pitchFamily="18" charset="0"/>
            </a:endParaRPr>
          </a:p>
          <a:p>
            <a:pPr marL="514350" indent="-5143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Melalui perantara Media Internet Antara pemerintah dan masyarakat dapat terjadi hubungan yang berkesinambungan berkat website yang dikelola </a:t>
            </a:r>
            <a:r>
              <a:rPr lang="id-ID" sz="3600" dirty="0" smtClean="0">
                <a:latin typeface="Times New Roman" panose="02020603050405020304" pitchFamily="18" charset="0"/>
                <a:cs typeface="Times New Roman" panose="02020603050405020304" pitchFamily="18" charset="0"/>
              </a:rPr>
              <a:t>pemerintah</a:t>
            </a:r>
          </a:p>
        </p:txBody>
      </p:sp>
      <p:sp>
        <p:nvSpPr>
          <p:cNvPr id="10" name="スライド番号プレースホルダー 3"/>
          <p:cNvSpPr>
            <a:spLocks noGrp="1"/>
          </p:cNvSpPr>
          <p:nvPr>
            <p:ph type="sldNum" sz="quarter" idx="11"/>
          </p:nvPr>
        </p:nvSpPr>
        <p:spPr>
          <a:xfrm>
            <a:off x="16867953" y="647706"/>
            <a:ext cx="962848" cy="547688"/>
          </a:xfrm>
        </p:spPr>
        <p:txBody>
          <a:bodyPr/>
          <a:lstStyle/>
          <a:p>
            <a:r>
              <a:rPr lang="id-ID" altLang="ja-JP" dirty="0" smtClean="0"/>
              <a:t>1</a:t>
            </a:r>
            <a:r>
              <a:rPr lang="en-US" altLang="ja-JP" dirty="0" smtClean="0"/>
              <a:t>5</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1134555"/>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dirty="0" smtClean="0">
                <a:latin typeface="Berlin Sans FB Demi" panose="020E0802020502020306" pitchFamily="34" charset="0"/>
              </a:rPr>
              <a:t>Dalam Pemerintahan</a:t>
            </a:r>
            <a:endParaRPr kumimoji="1" lang="ja-JP" altLang="en-US"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marL="514350" indent="-514350" algn="l">
              <a:lnSpc>
                <a:spcPct val="150000"/>
              </a:lnSpc>
              <a:spcBef>
                <a:spcPts val="0"/>
              </a:spcBef>
              <a:buFont typeface="+mj-lt"/>
              <a:buAutoNum type="arabicPeriod" startAt="4"/>
            </a:pPr>
            <a:r>
              <a:rPr lang="id-ID" sz="3600" dirty="0" smtClean="0">
                <a:latin typeface="Times New Roman" panose="02020603050405020304" pitchFamily="18" charset="0"/>
                <a:cs typeface="Times New Roman" panose="02020603050405020304" pitchFamily="18" charset="0"/>
              </a:rPr>
              <a:t>Internet </a:t>
            </a:r>
            <a:r>
              <a:rPr lang="id-ID" sz="3600" dirty="0">
                <a:latin typeface="Times New Roman" panose="02020603050405020304" pitchFamily="18" charset="0"/>
                <a:cs typeface="Times New Roman" panose="02020603050405020304" pitchFamily="18" charset="0"/>
              </a:rPr>
              <a:t>dapat digunakan sebagai media untuk </a:t>
            </a:r>
            <a:r>
              <a:rPr lang="id-ID" sz="3600" dirty="0" smtClean="0">
                <a:latin typeface="Times New Roman" panose="02020603050405020304" pitchFamily="18" charset="0"/>
                <a:cs typeface="Times New Roman" panose="02020603050405020304" pitchFamily="18" charset="0"/>
              </a:rPr>
              <a:t>berkampanye</a:t>
            </a:r>
          </a:p>
          <a:p>
            <a:pPr marL="514350" indent="-514350" algn="l">
              <a:lnSpc>
                <a:spcPct val="150000"/>
              </a:lnSpc>
              <a:spcBef>
                <a:spcPts val="0"/>
              </a:spcBef>
              <a:buFont typeface="+mj-lt"/>
              <a:buAutoNum type="arabicPeriod" startAt="4"/>
            </a:pPr>
            <a:r>
              <a:rPr lang="id-ID" sz="3600" dirty="0">
                <a:latin typeface="Times New Roman" panose="02020603050405020304" pitchFamily="18" charset="0"/>
                <a:cs typeface="Times New Roman" panose="02020603050405020304" pitchFamily="18" charset="0"/>
              </a:rPr>
              <a:t>Mengundang para investor baik dalam negeri maupun luar </a:t>
            </a:r>
            <a:r>
              <a:rPr lang="id-ID" sz="3600" dirty="0" smtClean="0">
                <a:latin typeface="Times New Roman" panose="02020603050405020304" pitchFamily="18" charset="0"/>
                <a:cs typeface="Times New Roman" panose="02020603050405020304" pitchFamily="18" charset="0"/>
              </a:rPr>
              <a:t>negeri</a:t>
            </a:r>
            <a:endParaRPr lang="id-ID" sz="3600" dirty="0">
              <a:latin typeface="Times New Roman" panose="02020603050405020304" pitchFamily="18" charset="0"/>
              <a:cs typeface="Times New Roman" panose="02020603050405020304" pitchFamily="18" charset="0"/>
            </a:endParaRPr>
          </a:p>
          <a:p>
            <a:pPr marL="514350" indent="-514350" algn="l">
              <a:lnSpc>
                <a:spcPct val="150000"/>
              </a:lnSpc>
              <a:spcBef>
                <a:spcPts val="0"/>
              </a:spcBef>
              <a:buFont typeface="+mj-lt"/>
              <a:buAutoNum type="arabicPeriod" startAt="4"/>
            </a:pPr>
            <a:r>
              <a:rPr lang="nb-NO" sz="3600" dirty="0">
                <a:latin typeface="Times New Roman" panose="02020603050405020304" pitchFamily="18" charset="0"/>
                <a:cs typeface="Times New Roman" panose="02020603050405020304" pitchFamily="18" charset="0"/>
              </a:rPr>
              <a:t>Internet Juga dapat digunakan sebagai media untuk menyampaikan informasi tentang Hasil Pemilu secara Online dan Real Time contohnya di wesite </a:t>
            </a:r>
            <a:r>
              <a:rPr lang="nb-NO" sz="3600" dirty="0">
                <a:latin typeface="Times New Roman" panose="02020603050405020304" pitchFamily="18" charset="0"/>
                <a:cs typeface="Times New Roman" panose="02020603050405020304" pitchFamily="18" charset="0"/>
                <a:hlinkClick r:id="rId3"/>
              </a:rPr>
              <a:t>http://www.kpu.go.id</a:t>
            </a:r>
            <a:r>
              <a:rPr lang="nb-NO" sz="3600" dirty="0">
                <a:latin typeface="Times New Roman" panose="02020603050405020304" pitchFamily="18" charset="0"/>
                <a:cs typeface="Times New Roman" panose="02020603050405020304" pitchFamily="18" charset="0"/>
              </a:rPr>
              <a:t> dan </a:t>
            </a:r>
            <a:endParaRPr lang="id-ID" sz="3600" dirty="0" smtClean="0">
              <a:latin typeface="Times New Roman" panose="02020603050405020304" pitchFamily="18" charset="0"/>
              <a:cs typeface="Times New Roman" panose="02020603050405020304" pitchFamily="18" charset="0"/>
            </a:endParaRPr>
          </a:p>
          <a:p>
            <a:pPr marL="514350" indent="-514350" algn="l">
              <a:lnSpc>
                <a:spcPct val="150000"/>
              </a:lnSpc>
              <a:spcBef>
                <a:spcPts val="0"/>
              </a:spcBef>
              <a:buFont typeface="+mj-lt"/>
              <a:buAutoNum type="arabicPeriod" startAt="4"/>
            </a:pPr>
            <a:r>
              <a:rPr lang="id-ID" sz="3600" dirty="0">
                <a:latin typeface="Times New Roman" panose="02020603050405020304" pitchFamily="18" charset="0"/>
                <a:cs typeface="Times New Roman" panose="02020603050405020304" pitchFamily="18" charset="0"/>
              </a:rPr>
              <a:t>Program-program pemerintah dapat tersampaikan secara efektif dan efisien berkat website yang dikelola </a:t>
            </a:r>
            <a:r>
              <a:rPr lang="id-ID" sz="3600" dirty="0" smtClean="0">
                <a:latin typeface="Times New Roman" panose="02020603050405020304" pitchFamily="18" charset="0"/>
                <a:cs typeface="Times New Roman" panose="02020603050405020304" pitchFamily="18" charset="0"/>
              </a:rPr>
              <a:t>pemerintah</a:t>
            </a:r>
            <a:endParaRPr lang="id-ID" sz="3600" dirty="0">
              <a:latin typeface="Times New Roman" panose="02020603050405020304" pitchFamily="18" charset="0"/>
              <a:cs typeface="Times New Roman" panose="02020603050405020304" pitchFamily="18" charset="0"/>
            </a:endParaRPr>
          </a:p>
        </p:txBody>
      </p:sp>
      <p:sp>
        <p:nvSpPr>
          <p:cNvPr id="10" name="スライド番号プレースホルダー 3"/>
          <p:cNvSpPr>
            <a:spLocks noGrp="1"/>
          </p:cNvSpPr>
          <p:nvPr>
            <p:ph type="sldNum" sz="quarter" idx="11"/>
          </p:nvPr>
        </p:nvSpPr>
        <p:spPr>
          <a:xfrm>
            <a:off x="16867953" y="647706"/>
            <a:ext cx="962848" cy="547688"/>
          </a:xfrm>
        </p:spPr>
        <p:txBody>
          <a:bodyPr/>
          <a:lstStyle/>
          <a:p>
            <a:r>
              <a:rPr lang="id-ID" altLang="ja-JP" dirty="0" smtClean="0"/>
              <a:t>1</a:t>
            </a:r>
            <a:r>
              <a:rPr lang="en-US" altLang="ja-JP" dirty="0" smtClean="0"/>
              <a:t>6</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0710398"/>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プレースホルダー 25"/>
          <p:cNvSpPr>
            <a:spLocks noGrp="1"/>
          </p:cNvSpPr>
          <p:nvPr>
            <p:ph type="body" sz="quarter" idx="16"/>
          </p:nvPr>
        </p:nvSpPr>
        <p:spPr/>
        <p:txBody>
          <a:bodyPr/>
          <a:lstStyle/>
          <a:p>
            <a:r>
              <a:rPr lang="id-ID" altLang="ja-JP" dirty="0" smtClean="0"/>
              <a:t>Tampilan dari Web KPU Republik Indonesia (</a:t>
            </a:r>
            <a:r>
              <a:rPr lang="nb-NO" sz="4400" dirty="0" smtClean="0">
                <a:latin typeface="Times New Roman" panose="02020603050405020304" pitchFamily="18" charset="0"/>
                <a:cs typeface="Times New Roman" panose="02020603050405020304" pitchFamily="18" charset="0"/>
                <a:hlinkClick r:id="rId2"/>
              </a:rPr>
              <a:t>http</a:t>
            </a:r>
            <a:r>
              <a:rPr lang="nb-NO" sz="4400" dirty="0">
                <a:latin typeface="Times New Roman" panose="02020603050405020304" pitchFamily="18" charset="0"/>
                <a:cs typeface="Times New Roman" panose="02020603050405020304" pitchFamily="18" charset="0"/>
                <a:hlinkClick r:id="rId2"/>
              </a:rPr>
              <a:t>://</a:t>
            </a:r>
            <a:r>
              <a:rPr lang="nb-NO" sz="4400" dirty="0" smtClean="0">
                <a:latin typeface="Times New Roman" panose="02020603050405020304" pitchFamily="18" charset="0"/>
                <a:cs typeface="Times New Roman" panose="02020603050405020304" pitchFamily="18" charset="0"/>
                <a:hlinkClick r:id="rId2"/>
              </a:rPr>
              <a:t>www.kpu.go.id</a:t>
            </a:r>
            <a:r>
              <a:rPr lang="id-ID" dirty="0" smtClean="0">
                <a:latin typeface="Times New Roman" panose="02020603050405020304" pitchFamily="18" charset="0"/>
                <a:cs typeface="Times New Roman" panose="02020603050405020304" pitchFamily="18" charset="0"/>
              </a:rPr>
              <a:t>)</a:t>
            </a:r>
            <a:endParaRPr kumimoji="1" lang="ja-JP" altLang="en-US" dirty="0"/>
          </a:p>
        </p:txBody>
      </p:sp>
      <p:sp>
        <p:nvSpPr>
          <p:cNvPr id="25" name="テキスト プレースホルダー 24"/>
          <p:cNvSpPr>
            <a:spLocks noGrp="1"/>
          </p:cNvSpPr>
          <p:nvPr>
            <p:ph type="body" sz="quarter" idx="12"/>
          </p:nvPr>
        </p:nvSpPr>
        <p:spPr/>
        <p:txBody>
          <a:bodyPr/>
          <a:lstStyle/>
          <a:p>
            <a:r>
              <a:rPr lang="id-ID" dirty="0"/>
              <a:t>Berisi undang-undang Pemilu, keputusan dan peraturan, laporan media, serta materi pendidikan pemilih dan hasil Pemilihan Umum.</a:t>
            </a:r>
            <a:endParaRPr kumimoji="1" lang="ja-JP" altLang="en-US" dirty="0"/>
          </a:p>
        </p:txBody>
      </p:sp>
      <p:sp>
        <p:nvSpPr>
          <p:cNvPr id="31" name="スライド番号プレースホルダー 30"/>
          <p:cNvSpPr>
            <a:spLocks noGrp="1"/>
          </p:cNvSpPr>
          <p:nvPr>
            <p:ph type="sldNum" sz="quarter" idx="4"/>
          </p:nvPr>
        </p:nvSpPr>
        <p:spPr>
          <a:xfrm>
            <a:off x="16843249" y="621083"/>
            <a:ext cx="987551" cy="547688"/>
          </a:xfrm>
        </p:spPr>
        <p:txBody>
          <a:bodyPr/>
          <a:lstStyle/>
          <a:p>
            <a:fld id="{FADD65F2-3061-4838-8922-F719F7BAC906}" type="slidenum">
              <a:rPr lang="ja-JP" altLang="en-US" smtClean="0"/>
              <a:pPr/>
              <a:t>17</a:t>
            </a:fld>
            <a:endParaRPr lang="ja-JP" altLang="en-US" dirty="0"/>
          </a:p>
        </p:txBody>
      </p:sp>
      <p:pic>
        <p:nvPicPr>
          <p:cNvPr id="3" name="Picture Placeholder 2"/>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363" r="1363"/>
          <a:stretch>
            <a:fillRect/>
          </a:stretch>
        </p:blipFill>
        <p:spPr/>
      </p:pic>
      <p:sp>
        <p:nvSpPr>
          <p:cNvPr id="6" name="テキスト プレースホルダー 6"/>
          <p:cNvSpPr txBox="1">
            <a:spLocks/>
          </p:cNvSpPr>
          <p:nvPr/>
        </p:nvSpPr>
        <p:spPr>
          <a:xfrm>
            <a:off x="1307563" y="9628457"/>
            <a:ext cx="9429181" cy="594748"/>
          </a:xfrm>
          <a:prstGeom prst="rect">
            <a:avLst/>
          </a:prstGeom>
        </p:spPr>
        <p:txBody>
          <a:bodyPr>
            <a:normAutofit/>
          </a:bodyPr>
          <a:lst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id-ID" altLang="ja-JP" sz="240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652666"/>
      </p:ext>
    </p:extLst>
  </p:cSld>
  <p:clrMapOvr>
    <a:masterClrMapping/>
  </p:clrMapOvr>
  <p:transition spd="slow" advTm="667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テキスト プレースホルダー 25"/>
          <p:cNvSpPr>
            <a:spLocks noGrp="1"/>
          </p:cNvSpPr>
          <p:nvPr>
            <p:ph type="body" sz="quarter" idx="16"/>
          </p:nvPr>
        </p:nvSpPr>
        <p:spPr>
          <a:xfrm>
            <a:off x="10438228" y="1168772"/>
            <a:ext cx="6991643" cy="3857190"/>
          </a:xfrm>
        </p:spPr>
        <p:txBody>
          <a:bodyPr/>
          <a:lstStyle/>
          <a:p>
            <a:r>
              <a:rPr lang="id-ID" altLang="ja-JP" dirty="0" smtClean="0"/>
              <a:t>Tampilan Situs Resmi Pemerintahan Republik Indonesia (</a:t>
            </a:r>
            <a:r>
              <a:rPr lang="nb-NO" sz="4400" dirty="0" smtClean="0">
                <a:latin typeface="Times New Roman" panose="02020603050405020304" pitchFamily="18" charset="0"/>
                <a:cs typeface="Times New Roman" panose="02020603050405020304" pitchFamily="18" charset="0"/>
                <a:hlinkClick r:id="rId2"/>
              </a:rPr>
              <a:t>http</a:t>
            </a:r>
            <a:r>
              <a:rPr lang="nb-NO" sz="4400" dirty="0">
                <a:latin typeface="Times New Roman" panose="02020603050405020304" pitchFamily="18" charset="0"/>
                <a:cs typeface="Times New Roman" panose="02020603050405020304" pitchFamily="18" charset="0"/>
                <a:hlinkClick r:id="rId2"/>
              </a:rPr>
              <a:t>://</a:t>
            </a:r>
            <a:r>
              <a:rPr lang="nb-NO" sz="4400" dirty="0" smtClean="0">
                <a:latin typeface="Times New Roman" panose="02020603050405020304" pitchFamily="18" charset="0"/>
                <a:cs typeface="Times New Roman" panose="02020603050405020304" pitchFamily="18" charset="0"/>
                <a:hlinkClick r:id="rId2"/>
              </a:rPr>
              <a:t>www</a:t>
            </a:r>
            <a:r>
              <a:rPr lang="id-ID" sz="4400" dirty="0" smtClean="0">
                <a:latin typeface="Times New Roman" panose="02020603050405020304" pitchFamily="18" charset="0"/>
                <a:cs typeface="Times New Roman" panose="02020603050405020304" pitchFamily="18" charset="0"/>
                <a:hlinkClick r:id="rId2"/>
              </a:rPr>
              <a:t>.indonesia</a:t>
            </a:r>
            <a:r>
              <a:rPr lang="nb-NO" sz="4400" dirty="0" smtClean="0">
                <a:latin typeface="Times New Roman" panose="02020603050405020304" pitchFamily="18" charset="0"/>
                <a:cs typeface="Times New Roman" panose="02020603050405020304" pitchFamily="18" charset="0"/>
                <a:hlinkClick r:id="rId2"/>
              </a:rPr>
              <a:t>.go.id</a:t>
            </a:r>
            <a:r>
              <a:rPr lang="id-ID" dirty="0" smtClean="0">
                <a:latin typeface="Times New Roman" panose="02020603050405020304" pitchFamily="18" charset="0"/>
                <a:cs typeface="Times New Roman" panose="02020603050405020304" pitchFamily="18" charset="0"/>
              </a:rPr>
              <a:t>)</a:t>
            </a:r>
            <a:endParaRPr kumimoji="1" lang="ja-JP" altLang="en-US" dirty="0"/>
          </a:p>
        </p:txBody>
      </p:sp>
      <p:sp>
        <p:nvSpPr>
          <p:cNvPr id="25" name="テキスト プレースホルダー 24"/>
          <p:cNvSpPr>
            <a:spLocks noGrp="1"/>
          </p:cNvSpPr>
          <p:nvPr>
            <p:ph type="body" sz="quarter" idx="12"/>
          </p:nvPr>
        </p:nvSpPr>
        <p:spPr/>
        <p:txBody>
          <a:bodyPr/>
          <a:lstStyle/>
          <a:p>
            <a:r>
              <a:rPr lang="id-ID" dirty="0"/>
              <a:t>Situs resmi pemerintah </a:t>
            </a:r>
            <a:r>
              <a:rPr lang="id-ID" b="1" dirty="0"/>
              <a:t>Republik Indonesia</a:t>
            </a:r>
            <a:r>
              <a:rPr lang="id-ID" dirty="0"/>
              <a:t>. Berisi berita, produk hukum, profil kabinet dan data pembangunan</a:t>
            </a:r>
            <a:endParaRPr kumimoji="1" lang="ja-JP" altLang="en-US" dirty="0"/>
          </a:p>
        </p:txBody>
      </p:sp>
      <p:sp>
        <p:nvSpPr>
          <p:cNvPr id="31" name="スライド番号プレースホルダー 30"/>
          <p:cNvSpPr>
            <a:spLocks noGrp="1"/>
          </p:cNvSpPr>
          <p:nvPr>
            <p:ph type="sldNum" sz="quarter" idx="4"/>
          </p:nvPr>
        </p:nvSpPr>
        <p:spPr>
          <a:xfrm>
            <a:off x="16891375" y="621083"/>
            <a:ext cx="987551" cy="547688"/>
          </a:xfrm>
        </p:spPr>
        <p:txBody>
          <a:bodyPr/>
          <a:lstStyle/>
          <a:p>
            <a:fld id="{FADD65F2-3061-4838-8922-F719F7BAC906}" type="slidenum">
              <a:rPr lang="ja-JP" altLang="en-US" smtClean="0"/>
              <a:pPr/>
              <a:t>18</a:t>
            </a:fld>
            <a:endParaRPr lang="ja-JP" altLang="en-US" dirty="0"/>
          </a:p>
        </p:txBody>
      </p:sp>
      <p:pic>
        <p:nvPicPr>
          <p:cNvPr id="4" name="Picture Placeholder 3"/>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1497" r="1497"/>
          <a:stretch>
            <a:fillRect/>
          </a:stretch>
        </p:blipFill>
        <p:spPr/>
      </p:pic>
      <p:sp>
        <p:nvSpPr>
          <p:cNvPr id="6" name="テキスト プレースホルダー 6"/>
          <p:cNvSpPr txBox="1">
            <a:spLocks/>
          </p:cNvSpPr>
          <p:nvPr/>
        </p:nvSpPr>
        <p:spPr>
          <a:xfrm>
            <a:off x="1307563" y="9628457"/>
            <a:ext cx="9429181" cy="594748"/>
          </a:xfrm>
          <a:prstGeom prst="rect">
            <a:avLst/>
          </a:prstGeom>
        </p:spPr>
        <p:txBody>
          <a:bodyPr>
            <a:normAutofit/>
          </a:bodyPr>
          <a:lst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id-ID" altLang="ja-JP" sz="240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9329716"/>
      </p:ext>
    </p:extLst>
  </p:cSld>
  <p:clrMapOvr>
    <a:masterClrMapping/>
  </p:clrMapOvr>
  <p:transition spd="slow" advTm="667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253186"/>
            <a:ext cx="16462058" cy="1368152"/>
          </a:xfrm>
        </p:spPr>
        <p:txBody>
          <a:bodyPr/>
          <a:lstStyle/>
          <a:p>
            <a:r>
              <a:rPr kumimoji="1" lang="id-ID" altLang="ja-JP" dirty="0" smtClean="0">
                <a:latin typeface="Berlin Sans FB Demi" panose="020E0802020502020306" pitchFamily="34" charset="0"/>
              </a:rPr>
              <a:t>DALAM BIDANG KESEHATAN</a:t>
            </a:r>
            <a:endParaRPr kumimoji="1" lang="ja-JP" altLang="en-US" dirty="0">
              <a:latin typeface="Berlin Sans FB Demi" panose="020E0802020502020306" pitchFamily="34" charset="0"/>
            </a:endParaRPr>
          </a:p>
        </p:txBody>
      </p:sp>
      <p:sp>
        <p:nvSpPr>
          <p:cNvPr id="6" name="テキスト プレースホルダー 5"/>
          <p:cNvSpPr>
            <a:spLocks noGrp="1"/>
          </p:cNvSpPr>
          <p:nvPr>
            <p:ph type="body" sz="quarter" idx="18"/>
          </p:nvPr>
        </p:nvSpPr>
        <p:spPr/>
        <p:txBody>
          <a:bodyPr/>
          <a:lstStyle/>
          <a:p>
            <a:r>
              <a:rPr kumimoji="1" lang="id-ID" altLang="ja-JP" dirty="0" smtClean="0"/>
              <a:t>DUNIA KESEHATAN DAN MEDIS</a:t>
            </a:r>
            <a:endParaRPr kumimoji="1" lang="ja-JP" altLang="en-US" dirty="0"/>
          </a:p>
        </p:txBody>
      </p:sp>
      <p:sp>
        <p:nvSpPr>
          <p:cNvPr id="7" name="テキスト プレースホルダー 6"/>
          <p:cNvSpPr>
            <a:spLocks noGrp="1"/>
          </p:cNvSpPr>
          <p:nvPr>
            <p:ph type="body" sz="quarter" idx="19"/>
          </p:nvPr>
        </p:nvSpPr>
        <p:spPr/>
        <p:txBody>
          <a:bodyPr/>
          <a:lstStyle/>
          <a:p>
            <a:r>
              <a:rPr lang="id-ID" dirty="0"/>
              <a:t>Perkembangan teknologi computer (informasi) yang begitu pesat telah merambah ke berbagai sektor termasuk </a:t>
            </a:r>
            <a:r>
              <a:rPr lang="id-ID" dirty="0">
                <a:solidFill>
                  <a:srgbClr val="C00000"/>
                </a:solidFill>
              </a:rPr>
              <a:t>kesehatan</a:t>
            </a:r>
            <a:r>
              <a:rPr lang="id-ID" dirty="0"/>
              <a:t>. Meskipun dunia kesehatan (dan medis) merupakan bidang yang bersifat information-intensive, akan tetapi adopsi teknologi komputer relatif tertinggal</a:t>
            </a:r>
            <a:endParaRPr kumimoji="1" lang="ja-JP" altLang="en-US" dirty="0"/>
          </a:p>
        </p:txBody>
      </p:sp>
      <p:pic>
        <p:nvPicPr>
          <p:cNvPr id="10" name="Picture Placeholder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7" t="19181" r="-247" b="17291"/>
          <a:stretch/>
        </p:blipFill>
        <p:spPr/>
      </p:pic>
      <p:pic>
        <p:nvPicPr>
          <p:cNvPr id="11" name="Picture Placeholder 10"/>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15908" b="4965"/>
          <a:stretch/>
        </p:blipFill>
        <p:spPr/>
      </p:pic>
      <p:sp>
        <p:nvSpPr>
          <p:cNvPr id="13" name="スライド番号プレースホルダー 3"/>
          <p:cNvSpPr>
            <a:spLocks noGrp="1"/>
          </p:cNvSpPr>
          <p:nvPr>
            <p:ph type="sldNum" sz="quarter" idx="11"/>
          </p:nvPr>
        </p:nvSpPr>
        <p:spPr>
          <a:xfrm>
            <a:off x="16940142" y="623643"/>
            <a:ext cx="962848" cy="547688"/>
          </a:xfrm>
        </p:spPr>
        <p:txBody>
          <a:bodyPr/>
          <a:lstStyle/>
          <a:p>
            <a:r>
              <a:rPr lang="en-US" altLang="ja-JP" dirty="0" smtClean="0"/>
              <a:t>19</a:t>
            </a:r>
            <a:endParaRPr lang="ja-JP" altLang="en-US" dirty="0"/>
          </a:p>
        </p:txBody>
      </p:sp>
      <p:sp>
        <p:nvSpPr>
          <p:cNvPr id="8"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0571301"/>
      </p:ext>
    </p:extLst>
  </p:cSld>
  <p:clrMapOvr>
    <a:masterClrMapping/>
  </p:clrMapOvr>
  <p:transition spd="slow" advTm="511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50"/>
                                        <p:tgtEl>
                                          <p:spTgt spid="8">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p:txBody>
          <a:bodyPr/>
          <a:lstStyle/>
          <a:p>
            <a:r>
              <a:rPr lang="id-ID" altLang="ja-JP" dirty="0" smtClean="0">
                <a:latin typeface="Eras Bold ITC" panose="020B0907030504020204" pitchFamily="34" charset="0"/>
              </a:rPr>
              <a:t>Dalam Berbagai Bidang</a:t>
            </a:r>
            <a:endParaRPr kumimoji="1" lang="ja-JP" altLang="en-US" dirty="0">
              <a:latin typeface="Eras Bold ITC" panose="020B0907030504020204" pitchFamily="34" charset="0"/>
            </a:endParaRPr>
          </a:p>
        </p:txBody>
      </p:sp>
      <p:sp>
        <p:nvSpPr>
          <p:cNvPr id="6" name="テキスト プレースホルダー 5"/>
          <p:cNvSpPr>
            <a:spLocks noGrp="1"/>
          </p:cNvSpPr>
          <p:nvPr>
            <p:ph type="body" sz="quarter" idx="16"/>
          </p:nvPr>
        </p:nvSpPr>
        <p:spPr/>
        <p:txBody>
          <a:bodyPr/>
          <a:lstStyle/>
          <a:p>
            <a:r>
              <a:rPr lang="id-ID" altLang="ja-JP" dirty="0" smtClean="0">
                <a:latin typeface="Eras Bold ITC" panose="020B0907030504020204" pitchFamily="34" charset="0"/>
              </a:rPr>
              <a:t>Manfaat Komputer</a:t>
            </a:r>
            <a:endParaRPr lang="ja-JP" altLang="en-US" dirty="0">
              <a:latin typeface="Eras Bold ITC" panose="020B0907030504020204" pitchFamily="34" charset="0"/>
            </a:endParaRPr>
          </a:p>
        </p:txBody>
      </p:sp>
      <p:sp>
        <p:nvSpPr>
          <p:cNvPr id="7" name="テキスト プレースホルダー 6"/>
          <p:cNvSpPr>
            <a:spLocks noGrp="1"/>
          </p:cNvSpPr>
          <p:nvPr>
            <p:ph type="body" sz="quarter" idx="17"/>
          </p:nvPr>
        </p:nvSpPr>
        <p:spPr>
          <a:xfrm>
            <a:off x="3818986" y="8910759"/>
            <a:ext cx="10653202" cy="1074054"/>
          </a:xfrm>
        </p:spPr>
        <p:txBody>
          <a:bodyPr>
            <a:normAutofit/>
          </a:bodyPr>
          <a:lstStyle/>
          <a:p>
            <a:r>
              <a:rPr lang="id-ID" altLang="ja-JP" sz="2400" b="1" dirty="0" smtClean="0">
                <a:latin typeface="Arial" panose="020B0604020202020204" pitchFamily="34" charset="0"/>
                <a:cs typeface="Arial" panose="020B0604020202020204" pitchFamily="34" charset="0"/>
              </a:rPr>
              <a:t>                 Universitas Muhammadiyah</a:t>
            </a:r>
          </a:p>
          <a:p>
            <a:r>
              <a:rPr lang="id-ID" altLang="ja-JP" sz="2400" b="1" dirty="0" smtClean="0">
                <a:latin typeface="Arial" panose="020B0604020202020204" pitchFamily="34" charset="0"/>
                <a:cs typeface="Arial" panose="020B0604020202020204" pitchFamily="34" charset="0"/>
              </a:rPr>
              <a:t>                   Program Studi Teknik Informatika</a:t>
            </a:r>
            <a:endParaRPr lang="en-US" altLang="ja-JP" sz="2400" b="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560" y="8932024"/>
            <a:ext cx="998865" cy="1005629"/>
          </a:xfrm>
          <a:prstGeom prst="rect">
            <a:avLst/>
          </a:prstGeom>
        </p:spPr>
      </p:pic>
    </p:spTree>
    <p:extLst>
      <p:ext uri="{BB962C8B-B14F-4D97-AF65-F5344CB8AC3E}">
        <p14:creationId xmlns:p14="http://schemas.microsoft.com/office/powerpoint/2010/main" val="104045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dirty="0" smtClean="0">
                <a:latin typeface="Berlin Sans FB Demi" panose="020E0802020502020306" pitchFamily="34" charset="0"/>
              </a:rPr>
              <a:t>Dalam Bidang Kesehatan</a:t>
            </a:r>
            <a:endParaRPr kumimoji="1" lang="ja-JP" altLang="en-US"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algn="l">
              <a:lnSpc>
                <a:spcPct val="100000"/>
              </a:lnSpc>
              <a:spcBef>
                <a:spcPts val="0"/>
              </a:spcBef>
            </a:pPr>
            <a:r>
              <a:rPr lang="id-ID" sz="3600" dirty="0">
                <a:latin typeface="Times New Roman" panose="02020603050405020304" pitchFamily="18" charset="0"/>
                <a:cs typeface="Times New Roman" panose="02020603050405020304" pitchFamily="18" charset="0"/>
              </a:rPr>
              <a:t>Manfaat Internet dalam kehidupan kita sehari-hari sangat lah banyak. Salah satu </a:t>
            </a:r>
            <a:r>
              <a:rPr lang="id-ID" sz="3600" dirty="0" smtClean="0">
                <a:latin typeface="Times New Roman" panose="02020603050405020304" pitchFamily="18" charset="0"/>
                <a:cs typeface="Times New Roman" panose="02020603050405020304" pitchFamily="18" charset="0"/>
              </a:rPr>
              <a:t>nya dalam </a:t>
            </a:r>
            <a:r>
              <a:rPr lang="id-ID" sz="3600" dirty="0">
                <a:latin typeface="Times New Roman" panose="02020603050405020304" pitchFamily="18" charset="0"/>
                <a:cs typeface="Times New Roman" panose="02020603050405020304" pitchFamily="18" charset="0"/>
              </a:rPr>
              <a:t>bidang Kesehatan / </a:t>
            </a:r>
            <a:r>
              <a:rPr lang="id-ID" sz="3600" dirty="0" smtClean="0">
                <a:latin typeface="Times New Roman" panose="02020603050405020304" pitchFamily="18" charset="0"/>
                <a:cs typeface="Times New Roman" panose="02020603050405020304" pitchFamily="18" charset="0"/>
              </a:rPr>
              <a:t>kedokteran. Manfaat-manfaat </a:t>
            </a:r>
            <a:r>
              <a:rPr lang="id-ID" sz="3600" dirty="0">
                <a:latin typeface="Times New Roman" panose="02020603050405020304" pitchFamily="18" charset="0"/>
                <a:cs typeface="Times New Roman" panose="02020603050405020304" pitchFamily="18" charset="0"/>
              </a:rPr>
              <a:t>itu antara lain sbb </a:t>
            </a:r>
            <a:r>
              <a:rPr lang="id-ID" sz="3600" dirty="0" smtClean="0">
                <a:latin typeface="Times New Roman" panose="02020603050405020304" pitchFamily="18" charset="0"/>
                <a:cs typeface="Times New Roman" panose="02020603050405020304" pitchFamily="18" charset="0"/>
              </a:rPr>
              <a:t>:</a:t>
            </a:r>
          </a:p>
          <a:p>
            <a:pPr algn="l">
              <a:lnSpc>
                <a:spcPct val="100000"/>
              </a:lnSpc>
              <a:spcBef>
                <a:spcPts val="0"/>
              </a:spcBef>
            </a:pPr>
            <a:endParaRPr lang="id-ID" sz="3600" dirty="0" smtClean="0">
              <a:latin typeface="Times New Roman" panose="02020603050405020304" pitchFamily="18" charset="0"/>
              <a:cs typeface="Times New Roman" panose="02020603050405020304" pitchFamily="18" charset="0"/>
            </a:endParaRPr>
          </a:p>
          <a:p>
            <a:pPr marL="742950" indent="-742950" algn="l">
              <a:lnSpc>
                <a:spcPts val="5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Sebagai Pusat Informasi Kesehatan secara Online</a:t>
            </a:r>
          </a:p>
          <a:p>
            <a:pPr marL="742950" indent="-742950" algn="l">
              <a:lnSpc>
                <a:spcPts val="5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Dapat </a:t>
            </a:r>
            <a:r>
              <a:rPr lang="id-ID" sz="3600" dirty="0">
                <a:latin typeface="Times New Roman" panose="02020603050405020304" pitchFamily="18" charset="0"/>
                <a:cs typeface="Times New Roman" panose="02020603050405020304" pitchFamily="18" charset="0"/>
              </a:rPr>
              <a:t>digunakan sebagai alat pendaftaran Pasien secara Online</a:t>
            </a:r>
          </a:p>
          <a:p>
            <a:pPr marL="742950" indent="-742950" algn="l">
              <a:lnSpc>
                <a:spcPts val="5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Dapat </a:t>
            </a:r>
            <a:r>
              <a:rPr lang="id-ID" sz="3600" dirty="0">
                <a:latin typeface="Times New Roman" panose="02020603050405020304" pitchFamily="18" charset="0"/>
                <a:cs typeface="Times New Roman" panose="02020603050405020304" pitchFamily="18" charset="0"/>
              </a:rPr>
              <a:t>Mendekteksi Gejala-gejala Penyakit</a:t>
            </a:r>
          </a:p>
          <a:p>
            <a:pPr marL="742950" indent="-742950" algn="l">
              <a:lnSpc>
                <a:spcPts val="5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Memudahkan </a:t>
            </a:r>
            <a:r>
              <a:rPr lang="id-ID" sz="3600" dirty="0">
                <a:latin typeface="Times New Roman" panose="02020603050405020304" pitchFamily="18" charset="0"/>
                <a:cs typeface="Times New Roman" panose="02020603050405020304" pitchFamily="18" charset="0"/>
              </a:rPr>
              <a:t>masyarakat dalam Mengetahui Berbagai macam Informasi Tentang Penyakit beserta </a:t>
            </a:r>
            <a:r>
              <a:rPr lang="id-ID" sz="3600" dirty="0" smtClean="0">
                <a:latin typeface="Times New Roman" panose="02020603050405020304" pitchFamily="18" charset="0"/>
                <a:cs typeface="Times New Roman" panose="02020603050405020304" pitchFamily="18" charset="0"/>
              </a:rPr>
              <a:t>Obatnya</a:t>
            </a:r>
          </a:p>
          <a:p>
            <a:pPr marL="742950" indent="-742950" algn="l">
              <a:lnSpc>
                <a:spcPts val="5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Memudahkan Masyarakat dalam Mengetahui Segala macam Penyakit beserta Pencegahnya</a:t>
            </a:r>
          </a:p>
          <a:p>
            <a:pPr marL="742950" indent="-742950" algn="l">
              <a:lnSpc>
                <a:spcPts val="5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Dapat </a:t>
            </a:r>
            <a:r>
              <a:rPr lang="id-ID" sz="3600" dirty="0">
                <a:latin typeface="Times New Roman" panose="02020603050405020304" pitchFamily="18" charset="0"/>
                <a:cs typeface="Times New Roman" panose="02020603050405020304" pitchFamily="18" charset="0"/>
              </a:rPr>
              <a:t>mengajarkan masyarakat cara Hidup sehat dengan browsing ke </a:t>
            </a:r>
            <a:r>
              <a:rPr lang="id-ID" sz="3600" dirty="0" smtClean="0">
                <a:latin typeface="Times New Roman" panose="02020603050405020304" pitchFamily="18" charset="0"/>
                <a:cs typeface="Times New Roman" panose="02020603050405020304" pitchFamily="18" charset="0"/>
              </a:rPr>
              <a:t>Internat</a:t>
            </a:r>
          </a:p>
          <a:p>
            <a:pPr marL="742950" indent="-742950" algn="l">
              <a:lnSpc>
                <a:spcPts val="5000"/>
              </a:lnSpc>
              <a:spcBef>
                <a:spcPts val="0"/>
              </a:spcBef>
              <a:buFont typeface="+mj-lt"/>
              <a:buAutoNum type="arabicPeriod"/>
            </a:pPr>
            <a:endParaRPr lang="id-ID" sz="3600" dirty="0" smtClean="0">
              <a:latin typeface="Times New Roman" panose="02020603050405020304" pitchFamily="18" charset="0"/>
              <a:cs typeface="Times New Roman" panose="02020603050405020304" pitchFamily="18" charset="0"/>
            </a:endParaRPr>
          </a:p>
          <a:p>
            <a:pPr algn="l">
              <a:lnSpc>
                <a:spcPct val="100000"/>
              </a:lnSpc>
              <a:spcBef>
                <a:spcPts val="0"/>
              </a:spcBef>
            </a:pPr>
            <a:endParaRPr lang="id-ID" sz="3600" dirty="0">
              <a:latin typeface="Times New Roman" panose="02020603050405020304" pitchFamily="18" charset="0"/>
              <a:cs typeface="Times New Roman" panose="02020603050405020304" pitchFamily="18" charset="0"/>
            </a:endParaRPr>
          </a:p>
        </p:txBody>
      </p:sp>
      <p:sp>
        <p:nvSpPr>
          <p:cNvPr id="10" name="スライド番号プレースホルダー 3"/>
          <p:cNvSpPr>
            <a:spLocks noGrp="1"/>
          </p:cNvSpPr>
          <p:nvPr>
            <p:ph type="sldNum" sz="quarter" idx="11"/>
          </p:nvPr>
        </p:nvSpPr>
        <p:spPr>
          <a:xfrm>
            <a:off x="16892016" y="599580"/>
            <a:ext cx="962848" cy="547688"/>
          </a:xfrm>
        </p:spPr>
        <p:txBody>
          <a:bodyPr/>
          <a:lstStyle/>
          <a:p>
            <a:r>
              <a:rPr lang="id-ID" altLang="ja-JP" dirty="0" smtClean="0"/>
              <a:t>2</a:t>
            </a:r>
            <a:r>
              <a:rPr lang="en-US" altLang="ja-JP" dirty="0" smtClean="0"/>
              <a:t>0</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4494572"/>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687466" y="230661"/>
            <a:ext cx="16916242" cy="1368152"/>
          </a:xfrm>
        </p:spPr>
        <p:txBody>
          <a:bodyPr/>
          <a:lstStyle/>
          <a:p>
            <a:r>
              <a:rPr kumimoji="1" lang="id-ID" altLang="ja-JP" sz="7200" dirty="0" smtClean="0">
                <a:latin typeface="Berlin Sans FB Demi" panose="020E0802020502020306" pitchFamily="34" charset="0"/>
              </a:rPr>
              <a:t>DALAM BIDANG PEREKONOMIAN</a:t>
            </a:r>
            <a:endParaRPr kumimoji="1" lang="ja-JP" altLang="en-US" sz="7200" dirty="0">
              <a:latin typeface="Berlin Sans FB Demi" panose="020E0802020502020306" pitchFamily="34" charset="0"/>
            </a:endParaRPr>
          </a:p>
        </p:txBody>
      </p:sp>
      <p:sp>
        <p:nvSpPr>
          <p:cNvPr id="4" name="スライド番号プレースホルダー 3"/>
          <p:cNvSpPr>
            <a:spLocks noGrp="1"/>
          </p:cNvSpPr>
          <p:nvPr>
            <p:ph type="sldNum" sz="quarter" idx="11"/>
          </p:nvPr>
        </p:nvSpPr>
        <p:spPr>
          <a:xfrm>
            <a:off x="16915438" y="597020"/>
            <a:ext cx="939425" cy="547688"/>
          </a:xfrm>
        </p:spPr>
        <p:txBody>
          <a:bodyPr/>
          <a:lstStyle/>
          <a:p>
            <a:fld id="{FADD65F2-3061-4838-8922-F719F7BAC906}" type="slidenum">
              <a:rPr lang="ja-JP" altLang="en-US" smtClean="0"/>
              <a:pPr/>
              <a:t>21</a:t>
            </a:fld>
            <a:endParaRPr lang="ja-JP" altLang="en-US" dirty="0"/>
          </a:p>
        </p:txBody>
      </p:sp>
      <p:graphicFrame>
        <p:nvGraphicFramePr>
          <p:cNvPr id="9" name="グラフ 8"/>
          <p:cNvGraphicFramePr/>
          <p:nvPr>
            <p:extLst/>
          </p:nvPr>
        </p:nvGraphicFramePr>
        <p:xfrm>
          <a:off x="894555" y="2443164"/>
          <a:ext cx="9863933" cy="6279267"/>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1072812" y="2516228"/>
            <a:ext cx="6303803" cy="861774"/>
          </a:xfrm>
          <a:prstGeom prst="rect">
            <a:avLst/>
          </a:prstGeom>
          <a:noFill/>
        </p:spPr>
        <p:txBody>
          <a:bodyPr wrap="square" rtlCol="0" anchor="b">
            <a:spAutoFit/>
          </a:bodyPr>
          <a:lstStyle/>
          <a:p>
            <a:pPr>
              <a:lnSpc>
                <a:spcPts val="6000"/>
              </a:lnSpc>
            </a:pPr>
            <a:r>
              <a:rPr lang="id-ID" altLang="ja-JP" sz="6000" dirty="0" smtClean="0">
                <a:solidFill>
                  <a:schemeClr val="accent2">
                    <a:lumMod val="75000"/>
                  </a:schemeClr>
                </a:solidFill>
                <a:latin typeface="Bebas Neue Regular" panose="00000500000000000000" pitchFamily="2" charset="0"/>
              </a:rPr>
              <a:t>PENJUALAN</a:t>
            </a:r>
            <a:endParaRPr kumimoji="1" lang="ja-JP" altLang="en-US" sz="6000" dirty="0">
              <a:solidFill>
                <a:schemeClr val="accent2">
                  <a:lumMod val="75000"/>
                </a:schemeClr>
              </a:solidFill>
              <a:latin typeface="Bebas Neue Regular" panose="00000500000000000000" pitchFamily="2" charset="0"/>
            </a:endParaRPr>
          </a:p>
        </p:txBody>
      </p:sp>
      <p:sp>
        <p:nvSpPr>
          <p:cNvPr id="11" name="テキスト ボックス 10"/>
          <p:cNvSpPr txBox="1"/>
          <p:nvPr/>
        </p:nvSpPr>
        <p:spPr>
          <a:xfrm>
            <a:off x="11072813" y="3268603"/>
            <a:ext cx="6303802" cy="2451377"/>
          </a:xfrm>
          <a:prstGeom prst="rect">
            <a:avLst/>
          </a:prstGeom>
          <a:noFill/>
        </p:spPr>
        <p:txBody>
          <a:bodyPr wrap="square" rtlCol="0">
            <a:spAutoFit/>
          </a:bodyPr>
          <a:lstStyle/>
          <a:p>
            <a:pPr>
              <a:lnSpc>
                <a:spcPct val="130000"/>
              </a:lnSpc>
              <a:spcBef>
                <a:spcPts val="1200"/>
              </a:spcBef>
            </a:pPr>
            <a:r>
              <a:rPr lang="id-ID" sz="2000" dirty="0"/>
              <a:t>Internet telah menjadi media penting dalam memasarkan suatu produk. Melalui internet pemasaran dapat dilakukan dengan berbagai cara seperti melalui email, media sosial, toko online, forum, dsb, dengan sasaran audiens calon konsumen yang lebih tertarget.</a:t>
            </a:r>
            <a:endParaRPr lang="en-US" altLang="ja-JP" sz="2000" dirty="0" smtClean="0"/>
          </a:p>
        </p:txBody>
      </p:sp>
      <p:sp>
        <p:nvSpPr>
          <p:cNvPr id="12" name="テキスト ボックス 11"/>
          <p:cNvSpPr txBox="1"/>
          <p:nvPr/>
        </p:nvSpPr>
        <p:spPr>
          <a:xfrm>
            <a:off x="11072811" y="6006093"/>
            <a:ext cx="6303803" cy="861774"/>
          </a:xfrm>
          <a:prstGeom prst="rect">
            <a:avLst/>
          </a:prstGeom>
          <a:noFill/>
        </p:spPr>
        <p:txBody>
          <a:bodyPr wrap="square" rtlCol="0" anchor="b">
            <a:spAutoFit/>
          </a:bodyPr>
          <a:lstStyle/>
          <a:p>
            <a:pPr>
              <a:lnSpc>
                <a:spcPts val="6000"/>
              </a:lnSpc>
            </a:pPr>
            <a:r>
              <a:rPr lang="id-ID" altLang="ja-JP" sz="6000" dirty="0" smtClean="0">
                <a:solidFill>
                  <a:schemeClr val="accent2">
                    <a:lumMod val="75000"/>
                  </a:schemeClr>
                </a:solidFill>
                <a:latin typeface="Bebas Neue Regular" panose="00000500000000000000" pitchFamily="2" charset="0"/>
              </a:rPr>
              <a:t>MANFAAT</a:t>
            </a:r>
            <a:endParaRPr kumimoji="1" lang="ja-JP" altLang="en-US" sz="6000" dirty="0">
              <a:solidFill>
                <a:schemeClr val="accent2">
                  <a:lumMod val="75000"/>
                </a:schemeClr>
              </a:solidFill>
              <a:latin typeface="Bebas Neue Regular" panose="00000500000000000000" pitchFamily="2" charset="0"/>
            </a:endParaRPr>
          </a:p>
        </p:txBody>
      </p:sp>
      <p:sp>
        <p:nvSpPr>
          <p:cNvPr id="13" name="テキスト ボックス 12"/>
          <p:cNvSpPr txBox="1"/>
          <p:nvPr/>
        </p:nvSpPr>
        <p:spPr>
          <a:xfrm>
            <a:off x="11072812" y="6878783"/>
            <a:ext cx="6303802" cy="1251048"/>
          </a:xfrm>
          <a:prstGeom prst="rect">
            <a:avLst/>
          </a:prstGeom>
          <a:noFill/>
        </p:spPr>
        <p:txBody>
          <a:bodyPr wrap="square" rtlCol="0">
            <a:spAutoFit/>
          </a:bodyPr>
          <a:lstStyle/>
          <a:p>
            <a:pPr>
              <a:lnSpc>
                <a:spcPct val="130000"/>
              </a:lnSpc>
              <a:spcBef>
                <a:spcPts val="1200"/>
              </a:spcBef>
            </a:pPr>
            <a:r>
              <a:rPr lang="id-ID" sz="2000" dirty="0"/>
              <a:t>Internet telah banyak membantu kegiatan ekonomi karena mempermudah interaksi antar pengguna dan interaksi pengguna dengan sistem komputer.</a:t>
            </a:r>
            <a:endParaRPr lang="en-US" altLang="ja-JP" sz="2000" dirty="0" smtClean="0"/>
          </a:p>
        </p:txBody>
      </p:sp>
      <p:sp>
        <p:nvSpPr>
          <p:cNvPr id="14"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2015336"/>
      </p:ext>
    </p:extLst>
  </p:cSld>
  <p:clrMapOvr>
    <a:masterClrMapping/>
  </p:clrMapOvr>
  <p:transition spd="slow" advTm="797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7" dur="750"/>
                                        <p:tgtEl>
                                          <p:spTgt spid="9">
                                            <p:graphicEl>
                                              <a:chart seriesIdx="-3" categoryIdx="-3" bldStep="gridLegend"/>
                                            </p:graphic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11" dur="750"/>
                                        <p:tgtEl>
                                          <p:spTgt spid="9">
                                            <p:graphicEl>
                                              <a:chart seriesIdx="0" categoryIdx="-4" bldStep="series"/>
                                            </p:graphic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15" dur="750"/>
                                        <p:tgtEl>
                                          <p:spTgt spid="9">
                                            <p:graphicEl>
                                              <a:chart seriesIdx="1" categoryIdx="-4" bldStep="series"/>
                                            </p:graphic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wipe(left)">
                                      <p:cBhvr>
                                        <p:cTn id="19" dur="750"/>
                                        <p:tgtEl>
                                          <p:spTgt spid="9">
                                            <p:graphicEl>
                                              <a:chart seriesIdx="2" categoryIdx="-4" bldStep="series"/>
                                            </p:graphicEl>
                                          </p:spTgt>
                                        </p:tgtEl>
                                      </p:cBhvr>
                                    </p:animEffect>
                                  </p:childTnLst>
                                </p:cTn>
                              </p:par>
                            </p:childTnLst>
                          </p:cTn>
                        </p:par>
                        <p:par>
                          <p:cTn id="20" fill="hold">
                            <p:stCondLst>
                              <p:cond delay="3000"/>
                            </p:stCondLst>
                            <p:childTnLst>
                              <p:par>
                                <p:cTn id="21" presetID="2" presetClass="entr" presetSubtype="2" decel="100000" fill="hold" grpId="0" nodeType="after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4000"/>
                            </p:stCondLst>
                            <p:childTnLst>
                              <p:par>
                                <p:cTn id="30" presetID="2" presetClass="entr" presetSubtype="2" decel="100000" fill="hold" grpId="0" nodeType="afterEffect">
                                  <p:stCondLst>
                                    <p:cond delay="0"/>
                                  </p:stCondLst>
                                  <p:iterate type="wd">
                                    <p:tmPct val="10000"/>
                                  </p:iterate>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250"/>
                                        <p:tgtEl>
                                          <p:spTgt spid="14">
                                            <p:txEl>
                                              <p:pRg st="0" end="0"/>
                                            </p:txEl>
                                          </p:spTgt>
                                        </p:tgtEl>
                                      </p:cBhvr>
                                    </p:animEffect>
                                  </p:childTnLst>
                                </p:cTn>
                              </p:par>
                            </p:childTnLst>
                          </p:cTn>
                        </p:par>
                        <p:par>
                          <p:cTn id="42" fill="hold">
                            <p:stCondLst>
                              <p:cond delay="5250"/>
                            </p:stCondLst>
                            <p:childTnLst>
                              <p:par>
                                <p:cTn id="43" presetID="10"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P spid="10" grpId="0"/>
      <p:bldP spid="11" grpId="0"/>
      <p:bldP spid="12" grpId="0"/>
      <p:bldP spid="13" grpId="0"/>
      <p:bldP spid="1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sz="7200" dirty="0">
                <a:latin typeface="Berlin Sans FB Demi" panose="020E0802020502020306" pitchFamily="34" charset="0"/>
              </a:rPr>
              <a:t>DALAM BIDANG PEREKONOMIAN</a:t>
            </a:r>
            <a:endParaRPr kumimoji="1" lang="ja-JP" altLang="en-US" sz="7200"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algn="l">
              <a:lnSpc>
                <a:spcPct val="100000"/>
              </a:lnSpc>
              <a:spcBef>
                <a:spcPts val="0"/>
              </a:spcBef>
            </a:pPr>
            <a:r>
              <a:rPr lang="id-ID" sz="3600" dirty="0" smtClean="0">
                <a:latin typeface="Times New Roman" panose="02020603050405020304" pitchFamily="18" charset="0"/>
                <a:cs typeface="Times New Roman" panose="02020603050405020304" pitchFamily="18" charset="0"/>
              </a:rPr>
              <a:t>Ada banyak manfaat internet terhadap perekonomian baik dalam negeri maupun luar negeri. Berikut beberapa manfaat internet di bidang ekonomi :</a:t>
            </a:r>
          </a:p>
          <a:p>
            <a:pPr algn="l">
              <a:lnSpc>
                <a:spcPct val="100000"/>
              </a:lnSpc>
              <a:spcBef>
                <a:spcPts val="0"/>
              </a:spcBef>
            </a:pPr>
            <a:endParaRPr lang="id-ID" sz="1800" dirty="0">
              <a:latin typeface="Times New Roman" panose="02020603050405020304" pitchFamily="18" charset="0"/>
              <a:cs typeface="Times New Roman" panose="02020603050405020304" pitchFamily="18" charset="0"/>
            </a:endParaRPr>
          </a:p>
          <a:p>
            <a:pPr marL="742950" indent="-742950" algn="l">
              <a:lnSpc>
                <a:spcPct val="150000"/>
              </a:lnSpc>
              <a:spcBef>
                <a:spcPts val="0"/>
              </a:spcBef>
              <a:buFont typeface="+mj-lt"/>
              <a:buAutoNum type="arabicPeriod"/>
            </a:pPr>
            <a:r>
              <a:rPr lang="id-ID" sz="3600" dirty="0" smtClean="0">
                <a:latin typeface="Times New Roman" panose="02020603050405020304" pitchFamily="18" charset="0"/>
                <a:cs typeface="Times New Roman" panose="02020603050405020304" pitchFamily="18" charset="0"/>
              </a:rPr>
              <a:t>Menjadi media iklan</a:t>
            </a:r>
          </a:p>
          <a:p>
            <a:pPr marL="742950" indent="-742950" algn="l">
              <a:lnSpc>
                <a:spcPct val="150000"/>
              </a:lnSpc>
              <a:spcBef>
                <a:spcPts val="0"/>
              </a:spcBef>
              <a:buFont typeface="+mj-lt"/>
              <a:buAutoNum type="arabicPeriod"/>
            </a:pPr>
            <a:r>
              <a:rPr lang="fi-FI" sz="3600" dirty="0">
                <a:latin typeface="Times New Roman" panose="02020603050405020304" pitchFamily="18" charset="0"/>
                <a:cs typeface="Times New Roman" panose="02020603050405020304" pitchFamily="18" charset="0"/>
              </a:rPr>
              <a:t>Menyediakan Fasilitas Transaksi Keuangan </a:t>
            </a:r>
            <a:r>
              <a:rPr lang="fi-FI" sz="3600" dirty="0" smtClean="0">
                <a:latin typeface="Times New Roman" panose="02020603050405020304" pitchFamily="18" charset="0"/>
                <a:cs typeface="Times New Roman" panose="02020603050405020304" pitchFamily="18" charset="0"/>
              </a:rPr>
              <a:t>Online</a:t>
            </a:r>
            <a:endParaRPr lang="id-ID" sz="3600" dirty="0" smtClean="0">
              <a:latin typeface="Times New Roman" panose="02020603050405020304" pitchFamily="18" charset="0"/>
              <a:cs typeface="Times New Roman" panose="02020603050405020304" pitchFamily="18" charset="0"/>
            </a:endParaRPr>
          </a:p>
          <a:p>
            <a:pPr marL="742950" indent="-7429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Menyediakan Peluang Kerja di Bidang Teknologi </a:t>
            </a:r>
            <a:r>
              <a:rPr lang="id-ID" sz="3600" dirty="0" smtClean="0">
                <a:latin typeface="Times New Roman" panose="02020603050405020304" pitchFamily="18" charset="0"/>
                <a:cs typeface="Times New Roman" panose="02020603050405020304" pitchFamily="18" charset="0"/>
              </a:rPr>
              <a:t>Informasi</a:t>
            </a:r>
          </a:p>
          <a:p>
            <a:pPr marL="742950" indent="-7429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Menyajikan Pergerakan </a:t>
            </a:r>
            <a:r>
              <a:rPr lang="id-ID" sz="3600" dirty="0" smtClean="0">
                <a:latin typeface="Times New Roman" panose="02020603050405020304" pitchFamily="18" charset="0"/>
                <a:cs typeface="Times New Roman" panose="02020603050405020304" pitchFamily="18" charset="0"/>
              </a:rPr>
              <a:t>Harga</a:t>
            </a:r>
          </a:p>
          <a:p>
            <a:pPr marL="742950" indent="-7429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Mempermudah Komunikasi </a:t>
            </a:r>
            <a:r>
              <a:rPr lang="id-ID" sz="3600" dirty="0" smtClean="0">
                <a:latin typeface="Times New Roman" panose="02020603050405020304" pitchFamily="18" charset="0"/>
                <a:cs typeface="Times New Roman" panose="02020603050405020304" pitchFamily="18" charset="0"/>
              </a:rPr>
              <a:t>Bisnis</a:t>
            </a:r>
          </a:p>
          <a:p>
            <a:pPr marL="742950" indent="-742950" algn="l">
              <a:lnSpc>
                <a:spcPct val="150000"/>
              </a:lnSpc>
              <a:spcBef>
                <a:spcPts val="0"/>
              </a:spcBef>
              <a:buFont typeface="+mj-lt"/>
              <a:buAutoNum type="arabicPeriod"/>
            </a:pPr>
            <a:r>
              <a:rPr lang="id-ID" sz="3600" dirty="0">
                <a:latin typeface="Times New Roman" panose="02020603050405020304" pitchFamily="18" charset="0"/>
                <a:cs typeface="Times New Roman" panose="02020603050405020304" pitchFamily="18" charset="0"/>
              </a:rPr>
              <a:t>Memangkas Jalur </a:t>
            </a:r>
            <a:r>
              <a:rPr lang="id-ID" sz="3600" dirty="0" smtClean="0">
                <a:latin typeface="Times New Roman" panose="02020603050405020304" pitchFamily="18" charset="0"/>
                <a:cs typeface="Times New Roman" panose="02020603050405020304" pitchFamily="18" charset="0"/>
              </a:rPr>
              <a:t>Distribusi</a:t>
            </a:r>
          </a:p>
          <a:p>
            <a:pPr marL="742950" indent="-742950" algn="l">
              <a:lnSpc>
                <a:spcPct val="150000"/>
              </a:lnSpc>
              <a:spcBef>
                <a:spcPts val="0"/>
              </a:spcBef>
              <a:buFont typeface="+mj-lt"/>
              <a:buAutoNum type="arabicPeriod"/>
            </a:pPr>
            <a:endParaRPr lang="id-ID" sz="3600" dirty="0">
              <a:latin typeface="Times New Roman" panose="02020603050405020304" pitchFamily="18" charset="0"/>
              <a:cs typeface="Times New Roman" panose="02020603050405020304" pitchFamily="18" charset="0"/>
            </a:endParaRPr>
          </a:p>
        </p:txBody>
      </p:sp>
      <p:sp>
        <p:nvSpPr>
          <p:cNvPr id="10" name="スライド番号プレースホルダー 3"/>
          <p:cNvSpPr>
            <a:spLocks noGrp="1"/>
          </p:cNvSpPr>
          <p:nvPr>
            <p:ph type="sldNum" sz="quarter" idx="11"/>
          </p:nvPr>
        </p:nvSpPr>
        <p:spPr>
          <a:xfrm>
            <a:off x="16892016" y="599580"/>
            <a:ext cx="962848" cy="547688"/>
          </a:xfrm>
        </p:spPr>
        <p:txBody>
          <a:bodyPr/>
          <a:lstStyle/>
          <a:p>
            <a:r>
              <a:rPr lang="id-ID" altLang="ja-JP" dirty="0" smtClean="0"/>
              <a:t>2</a:t>
            </a:r>
            <a:r>
              <a:rPr lang="en-US" altLang="ja-JP" dirty="0" smtClean="0"/>
              <a:t>2</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5202311"/>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6892015" y="599580"/>
            <a:ext cx="938785" cy="547688"/>
          </a:xfrm>
        </p:spPr>
        <p:txBody>
          <a:bodyPr/>
          <a:lstStyle/>
          <a:p>
            <a:fld id="{FADD65F2-3061-4838-8922-F719F7BAC906}" type="slidenum">
              <a:rPr lang="ja-JP" altLang="en-US" smtClean="0"/>
              <a:pPr/>
              <a:t>23</a:t>
            </a:fld>
            <a:endParaRPr lang="ja-JP" altLang="en-US" dirty="0"/>
          </a:p>
        </p:txBody>
      </p:sp>
      <p:sp>
        <p:nvSpPr>
          <p:cNvPr id="7" name="テキスト プレースホルダー 4"/>
          <p:cNvSpPr txBox="1">
            <a:spLocks/>
          </p:cNvSpPr>
          <p:nvPr/>
        </p:nvSpPr>
        <p:spPr>
          <a:xfrm>
            <a:off x="1000433" y="2257422"/>
            <a:ext cx="16290308" cy="6728092"/>
          </a:xfrm>
          <a:prstGeom prst="rect">
            <a:avLst/>
          </a:prstGeom>
        </p:spPr>
        <p:txBody>
          <a:bodyPr vert="horz" lIns="163303" tIns="81651" rIns="163303" bIns="81651" rtlCol="0" anchor="t">
            <a:noAutofit/>
          </a:bodyPr>
          <a:lstStyle>
            <a:lvl1pPr marL="0" indent="0" algn="ctr" defTabSz="1633027" rtl="0" eaLnBrk="1" latinLnBrk="0" hangingPunct="1">
              <a:lnSpc>
                <a:spcPct val="120000"/>
              </a:lnSpc>
              <a:spcBef>
                <a:spcPts val="1200"/>
              </a:spcBef>
              <a:buFontTx/>
              <a:buNone/>
              <a:defRPr kumimoji="1" sz="24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742950" indent="-742950" algn="l">
              <a:lnSpc>
                <a:spcPct val="150000"/>
              </a:lnSpc>
              <a:spcBef>
                <a:spcPts val="0"/>
              </a:spcBef>
              <a:buFont typeface="+mj-lt"/>
              <a:buAutoNum type="arabicPeriod" startAt="7"/>
            </a:pPr>
            <a:r>
              <a:rPr lang="id-ID" sz="3600" dirty="0">
                <a:latin typeface="Times New Roman" panose="02020603050405020304" pitchFamily="18" charset="0"/>
                <a:cs typeface="Times New Roman" panose="02020603050405020304" pitchFamily="18" charset="0"/>
              </a:rPr>
              <a:t>Mempercepat Proses Transaksi</a:t>
            </a:r>
          </a:p>
          <a:p>
            <a:pPr marL="742950" indent="-742950" algn="l">
              <a:lnSpc>
                <a:spcPct val="150000"/>
              </a:lnSpc>
              <a:spcBef>
                <a:spcPts val="0"/>
              </a:spcBef>
              <a:buFont typeface="+mj-lt"/>
              <a:buAutoNum type="arabicPeriod" startAt="7"/>
            </a:pPr>
            <a:r>
              <a:rPr lang="id-ID" sz="3600" dirty="0">
                <a:latin typeface="Times New Roman" panose="02020603050405020304" pitchFamily="18" charset="0"/>
                <a:cs typeface="Times New Roman" panose="02020603050405020304" pitchFamily="18" charset="0"/>
              </a:rPr>
              <a:t>Memperkecil Biaya Operasional</a:t>
            </a:r>
          </a:p>
          <a:p>
            <a:pPr marL="742950" indent="-742950" algn="l">
              <a:lnSpc>
                <a:spcPct val="150000"/>
              </a:lnSpc>
              <a:spcBef>
                <a:spcPts val="0"/>
              </a:spcBef>
              <a:buFont typeface="+mj-lt"/>
              <a:buAutoNum type="arabicPeriod" startAt="7"/>
            </a:pPr>
            <a:r>
              <a:rPr lang="id-ID" sz="3600" dirty="0">
                <a:latin typeface="Times New Roman" panose="02020603050405020304" pitchFamily="18" charset="0"/>
                <a:cs typeface="Times New Roman" panose="02020603050405020304" pitchFamily="18" charset="0"/>
              </a:rPr>
              <a:t>Memudahkan Pencarian Informasi Bisnis</a:t>
            </a:r>
          </a:p>
          <a:p>
            <a:pPr marL="742950" indent="-742950" algn="l">
              <a:lnSpc>
                <a:spcPct val="150000"/>
              </a:lnSpc>
              <a:spcBef>
                <a:spcPts val="0"/>
              </a:spcBef>
              <a:buFont typeface="+mj-lt"/>
              <a:buAutoNum type="arabicPeriod" startAt="7"/>
            </a:pPr>
            <a:r>
              <a:rPr lang="id-ID" sz="3600" dirty="0">
                <a:latin typeface="Times New Roman" panose="02020603050405020304" pitchFamily="18" charset="0"/>
                <a:cs typeface="Times New Roman" panose="02020603050405020304" pitchFamily="18" charset="0"/>
              </a:rPr>
              <a:t>Meningkatkan Peluang Usaha Secara Global (Lintas Negara)</a:t>
            </a:r>
          </a:p>
          <a:p>
            <a:pPr marL="742950" indent="-742950" algn="l">
              <a:lnSpc>
                <a:spcPct val="150000"/>
              </a:lnSpc>
              <a:spcBef>
                <a:spcPts val="0"/>
              </a:spcBef>
              <a:buFont typeface="+mj-lt"/>
              <a:buAutoNum type="arabicPeriod" startAt="7"/>
            </a:pPr>
            <a:r>
              <a:rPr lang="id-ID" sz="3600" dirty="0">
                <a:latin typeface="Times New Roman" panose="02020603050405020304" pitchFamily="18" charset="0"/>
                <a:cs typeface="Times New Roman" panose="02020603050405020304" pitchFamily="18" charset="0"/>
              </a:rPr>
              <a:t>Memonitoring Pergerakan Usaha dan Pasar Nasional/Internasional</a:t>
            </a:r>
          </a:p>
          <a:p>
            <a:pPr algn="l"/>
            <a:endParaRPr lang="id-ID" sz="3600" dirty="0"/>
          </a:p>
        </p:txBody>
      </p:sp>
      <p:sp>
        <p:nvSpPr>
          <p:cNvPr id="9" name="タイトル 1"/>
          <p:cNvSpPr>
            <a:spLocks noGrp="1"/>
          </p:cNvSpPr>
          <p:nvPr>
            <p:ph type="title"/>
          </p:nvPr>
        </p:nvSpPr>
        <p:spPr>
          <a:xfrm>
            <a:off x="794243" y="146861"/>
            <a:ext cx="16462058" cy="1368152"/>
          </a:xfrm>
        </p:spPr>
        <p:txBody>
          <a:bodyPr/>
          <a:lstStyle/>
          <a:p>
            <a:r>
              <a:rPr lang="id-ID" altLang="ja-JP" sz="7200" dirty="0">
                <a:latin typeface="Berlin Sans FB Demi" panose="020E0802020502020306" pitchFamily="34" charset="0"/>
              </a:rPr>
              <a:t>DALAM BIDANG PEREKONOMIAN</a:t>
            </a:r>
            <a:endParaRPr kumimoji="1" lang="ja-JP" altLang="en-US" sz="7200" dirty="0">
              <a:latin typeface="Berlin Sans FB Demi" panose="020E0802020502020306" pitchFamily="34" charset="0"/>
            </a:endParaRPr>
          </a:p>
        </p:txBody>
      </p:sp>
      <p:sp>
        <p:nvSpPr>
          <p:cNvPr id="5"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0393244"/>
      </p:ext>
    </p:ext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250"/>
                                        <p:tgtEl>
                                          <p:spTgt spid="5">
                                            <p:txEl>
                                              <p:pRg st="0" end="0"/>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l="-131" t="-3252" r="-131" b="12464"/>
          <a:stretch/>
        </p:blipFill>
        <p:spPr>
          <a:xfrm>
            <a:off x="-24063" y="-50133"/>
            <a:ext cx="18339301" cy="10287000"/>
          </a:xfrm>
        </p:spPr>
      </p:pic>
      <p:sp>
        <p:nvSpPr>
          <p:cNvPr id="2" name="テキスト プレースホルダー 1"/>
          <p:cNvSpPr>
            <a:spLocks noGrp="1"/>
          </p:cNvSpPr>
          <p:nvPr>
            <p:ph type="body" sz="quarter" idx="13"/>
          </p:nvPr>
        </p:nvSpPr>
        <p:spPr/>
        <p:txBody>
          <a:bodyPr/>
          <a:lstStyle/>
          <a:p>
            <a:endParaRPr kumimoji="1" lang="ja-JP" altLang="en-US"/>
          </a:p>
        </p:txBody>
      </p:sp>
      <p:sp>
        <p:nvSpPr>
          <p:cNvPr id="3" name="テキスト プレースホルダー 2"/>
          <p:cNvSpPr>
            <a:spLocks noGrp="1"/>
          </p:cNvSpPr>
          <p:nvPr>
            <p:ph type="body" sz="quarter" idx="12"/>
          </p:nvPr>
        </p:nvSpPr>
        <p:spPr/>
        <p:txBody>
          <a:bodyPr/>
          <a:lstStyle/>
          <a:p>
            <a:endParaRPr kumimoji="1" lang="ja-JP" altLang="en-US"/>
          </a:p>
        </p:txBody>
      </p:sp>
      <p:sp>
        <p:nvSpPr>
          <p:cNvPr id="4" name="テキスト プレースホルダー 3"/>
          <p:cNvSpPr>
            <a:spLocks noGrp="1"/>
          </p:cNvSpPr>
          <p:nvPr>
            <p:ph type="body" sz="quarter" idx="19"/>
          </p:nvPr>
        </p:nvSpPr>
        <p:spPr/>
        <p:txBody>
          <a:bodyPr/>
          <a:lstStyle/>
          <a:p>
            <a:endParaRPr kumimoji="1" lang="ja-JP" altLang="en-US"/>
          </a:p>
        </p:txBody>
      </p:sp>
      <p:sp>
        <p:nvSpPr>
          <p:cNvPr id="5" name="テキスト プレースホルダー 4"/>
          <p:cNvSpPr>
            <a:spLocks noGrp="1"/>
          </p:cNvSpPr>
          <p:nvPr>
            <p:ph type="body" sz="quarter" idx="10"/>
          </p:nvPr>
        </p:nvSpPr>
        <p:spPr/>
        <p:txBody>
          <a:bodyPr/>
          <a:lstStyle/>
          <a:p>
            <a:endParaRPr kumimoji="1" lang="ja-JP" altLang="en-US" dirty="0"/>
          </a:p>
        </p:txBody>
      </p:sp>
      <p:sp>
        <p:nvSpPr>
          <p:cNvPr id="6" name="テキスト プレースホルダー 5"/>
          <p:cNvSpPr>
            <a:spLocks noGrp="1"/>
          </p:cNvSpPr>
          <p:nvPr>
            <p:ph type="body" sz="quarter" idx="20"/>
          </p:nvPr>
        </p:nvSpPr>
        <p:spPr/>
        <p:txBody>
          <a:bodyPr/>
          <a:lstStyle/>
          <a:p>
            <a:endParaRPr kumimoji="1" lang="ja-JP" altLang="en-US"/>
          </a:p>
        </p:txBody>
      </p:sp>
      <p:sp>
        <p:nvSpPr>
          <p:cNvPr id="7" name="テキスト プレースホルダー 6"/>
          <p:cNvSpPr>
            <a:spLocks noGrp="1"/>
          </p:cNvSpPr>
          <p:nvPr>
            <p:ph type="body" sz="quarter" idx="11"/>
          </p:nvPr>
        </p:nvSpPr>
        <p:spPr/>
        <p:txBody>
          <a:bodyPr/>
          <a:lstStyle/>
          <a:p>
            <a:endParaRPr kumimoji="1" lang="ja-JP" altLang="en-US" dirty="0"/>
          </a:p>
        </p:txBody>
      </p:sp>
      <p:sp>
        <p:nvSpPr>
          <p:cNvPr id="8" name="テキスト プレースホルダー 7"/>
          <p:cNvSpPr>
            <a:spLocks noGrp="1"/>
          </p:cNvSpPr>
          <p:nvPr>
            <p:ph type="body" sz="quarter" idx="17"/>
          </p:nvPr>
        </p:nvSpPr>
        <p:spPr>
          <a:xfrm>
            <a:off x="204324" y="202068"/>
            <a:ext cx="9258300" cy="1436914"/>
          </a:xfrm>
        </p:spPr>
        <p:txBody>
          <a:bodyPr/>
          <a:lstStyle/>
          <a:p>
            <a:r>
              <a:rPr kumimoji="1" lang="id-ID" altLang="ja-JP" dirty="0" smtClean="0">
                <a:latin typeface="Berlin Sans FB Demi" panose="020E0802020502020306" pitchFamily="34" charset="0"/>
              </a:rPr>
              <a:t>Dalam Bidang</a:t>
            </a:r>
          </a:p>
          <a:p>
            <a:r>
              <a:rPr lang="id-ID" altLang="ja-JP" dirty="0" smtClean="0">
                <a:latin typeface="Berlin Sans FB Demi" panose="020E0802020502020306" pitchFamily="34" charset="0"/>
              </a:rPr>
              <a:t>Perbankkan</a:t>
            </a:r>
            <a:endParaRPr kumimoji="1" lang="ja-JP" altLang="en-US" dirty="0">
              <a:latin typeface="Berlin Sans FB Demi" panose="020E0802020502020306" pitchFamily="34" charset="0"/>
            </a:endParaRPr>
          </a:p>
        </p:txBody>
      </p:sp>
      <p:sp>
        <p:nvSpPr>
          <p:cNvPr id="9" name="テキスト プレースホルダー 8"/>
          <p:cNvSpPr>
            <a:spLocks noGrp="1"/>
          </p:cNvSpPr>
          <p:nvPr>
            <p:ph type="body" sz="quarter" idx="18"/>
          </p:nvPr>
        </p:nvSpPr>
        <p:spPr>
          <a:xfrm>
            <a:off x="6906126" y="8544703"/>
            <a:ext cx="11172713" cy="1355281"/>
          </a:xfrm>
        </p:spPr>
        <p:txBody>
          <a:bodyPr/>
          <a:lstStyle/>
          <a:p>
            <a:r>
              <a:rPr lang="id-ID" dirty="0"/>
              <a:t>Semakin majunya teknologi di dunia transaksi perbankanpun mulai mengunakan teknologi berbasis komputer untuk mempermudah transaksi dengan nasabah. yang tadinya melayani nasabah dengan harus bertemu / nasabah datang ke </a:t>
            </a:r>
            <a:r>
              <a:rPr lang="id-ID" dirty="0" smtClean="0"/>
              <a:t>cabang </a:t>
            </a:r>
            <a:r>
              <a:rPr lang="id-ID" dirty="0"/>
              <a:t>bank yang disediakan oleh bank yang dia gunakan untuk menabung/infertasi menjadi lebih mudah karena bank mulai mengunakan teknoligi berbasis komputer dan sekarang sudah bisa mengakses lewat internet bahkan dengan mobile </a:t>
            </a:r>
            <a:r>
              <a:rPr lang="id-ID" i="1" dirty="0" smtClean="0"/>
              <a:t>“smartphone”</a:t>
            </a:r>
            <a:r>
              <a:rPr lang="id-ID" dirty="0" smtClean="0"/>
              <a:t> </a:t>
            </a:r>
            <a:r>
              <a:rPr lang="id-ID" dirty="0"/>
              <a:t>dengan SMS sudah banyak diterapkan bank.</a:t>
            </a:r>
            <a:endParaRPr kumimoji="1" lang="ja-JP" altLang="en-US" dirty="0">
              <a:solidFill>
                <a:srgbClr val="C00000"/>
              </a:solidFill>
            </a:endParaRPr>
          </a:p>
        </p:txBody>
      </p:sp>
    </p:spTree>
    <p:extLst>
      <p:ext uri="{BB962C8B-B14F-4D97-AF65-F5344CB8AC3E}">
        <p14:creationId xmlns:p14="http://schemas.microsoft.com/office/powerpoint/2010/main" val="1763238539"/>
      </p:ext>
    </p:extLst>
  </p:cSld>
  <p:clrMapOvr>
    <a:masterClrMapping/>
  </p:clrMapOvr>
  <p:transition spd="slow" advTm="3484">
    <p:cover/>
  </p:transition>
  <p:timing>
    <p:tnLst>
      <p:par>
        <p:cTn id="1" dur="indefinite" restart="never" nodeType="tmRoot"/>
      </p:par>
    </p:tnLst>
    <p:bldLst>
      <p:bldP spid="2" grpId="0" animBg="1">
        <p:tmplLst>
          <p:tmpl>
            <p:tnLst>
              <p:par>
                <p:cTn presetID="2" presetClass="entr" presetSubtype="4" decel="100000" fill="hold" nodeType="withEffect">
                  <p:stCondLst>
                    <p:cond delay="250"/>
                  </p:stCondLst>
                  <p:childTnLst>
                    <p:set>
                      <p:cBhvr>
                        <p:cTn dur="1" fill="hold">
                          <p:stCondLst>
                            <p:cond delay="0"/>
                          </p:stCondLst>
                        </p:cTn>
                        <p:tgtEl>
                          <p:spTgt spid="2"/>
                        </p:tgtEl>
                        <p:attrNameLst>
                          <p:attrName>style.visibility</p:attrName>
                        </p:attrNameLst>
                      </p:cBhvr>
                      <p:to>
                        <p:strVal val="visible"/>
                      </p:to>
                    </p:set>
                    <p:anim calcmode="lin" valueType="num">
                      <p:cBhvr additive="base">
                        <p:cTn dur="750" fill="hold"/>
                        <p:tgtEl>
                          <p:spTgt spid="2"/>
                        </p:tgtEl>
                        <p:attrNameLst>
                          <p:attrName>ppt_x</p:attrName>
                        </p:attrNameLst>
                      </p:cBhvr>
                      <p:tavLst>
                        <p:tav tm="0">
                          <p:val>
                            <p:strVal val="#ppt_x"/>
                          </p:val>
                        </p:tav>
                        <p:tav tm="100000">
                          <p:val>
                            <p:strVal val="#ppt_x"/>
                          </p:val>
                        </p:tav>
                      </p:tavLst>
                    </p:anim>
                    <p:anim calcmode="lin" valueType="num">
                      <p:cBhvr additive="base">
                        <p:cTn dur="750" fill="hold"/>
                        <p:tgtEl>
                          <p:spTgt spid="2"/>
                        </p:tgtEl>
                        <p:attrNameLst>
                          <p:attrName>ppt_y</p:attrName>
                        </p:attrNameLst>
                      </p:cBhvr>
                      <p:tavLst>
                        <p:tav tm="0">
                          <p:val>
                            <p:strVal val="1+#ppt_h/2"/>
                          </p:val>
                        </p:tav>
                        <p:tav tm="100000">
                          <p:val>
                            <p:strVal val="#ppt_y"/>
                          </p:val>
                        </p:tav>
                      </p:tavLst>
                    </p:anim>
                  </p:childTnLst>
                </p:cTn>
              </p:par>
            </p:tnLst>
          </p:tmpl>
        </p:tmplLst>
      </p:bldP>
      <p:bldP spid="3" grpId="0" animBg="1">
        <p:tmplLst>
          <p:tmpl>
            <p:tnLst>
              <p:par>
                <p:cTn presetID="2" presetClass="entr" presetSubtype="1"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4" grpId="0" animBg="1">
        <p:tmplLst>
          <p:tmpl>
            <p:tnLst>
              <p:par>
                <p:cTn presetID="22" presetClass="entr" presetSubtype="4"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wipe(down)">
                      <p:cBhvr>
                        <p:cTn dur="500"/>
                        <p:tgtEl>
                          <p:spTgt spid="4"/>
                        </p:tgtEl>
                      </p:cBhvr>
                    </p:animEffect>
                  </p:childTnLst>
                </p:cTn>
              </p:par>
            </p:tnLst>
          </p:tmpl>
        </p:tmplLst>
      </p:bldP>
      <p:bldP spid="5" grpId="0" animBg="1">
        <p:tmplLst>
          <p:tmpl>
            <p:tnLst>
              <p:par>
                <p:cTn presetID="2" presetClass="entr" presetSubtype="1" decel="10000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tmplLst>
          <p:tmpl>
            <p:tnLst>
              <p:par>
                <p:cTn presetID="22" presetClass="entr" presetSubtype="2"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wipe(right)">
                      <p:cBhvr>
                        <p:cTn dur="500"/>
                        <p:tgtEl>
                          <p:spTgt spid="6"/>
                        </p:tgtEl>
                      </p:cBhvr>
                    </p:animEffect>
                  </p:childTnLst>
                </p:cTn>
              </p:par>
            </p:tnLst>
          </p:tmpl>
        </p:tmplLst>
      </p:bldP>
      <p:bldP spid="7" grpId="0" animBg="1">
        <p:tmplLst>
          <p:tmpl>
            <p:tnLst>
              <p:par>
                <p:cTn presetID="2" presetClass="entr" presetSubtype="4"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1250" fill="hold"/>
                        <p:tgtEl>
                          <p:spTgt spid="8"/>
                        </p:tgtEl>
                        <p:attrNameLst>
                          <p:attrName>ppt_x</p:attrName>
                        </p:attrNameLst>
                      </p:cBhvr>
                      <p:tavLst>
                        <p:tav tm="0">
                          <p:val>
                            <p:strVal val="0-#ppt_w/2"/>
                          </p:val>
                        </p:tav>
                        <p:tav tm="100000">
                          <p:val>
                            <p:strVal val="#ppt_x"/>
                          </p:val>
                        </p:tav>
                      </p:tavLst>
                    </p:anim>
                    <p:anim calcmode="lin" valueType="num">
                      <p:cBhvr additive="base">
                        <p:cTn dur="125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12" decel="100000" fill="hold" nodeType="withEffect">
                  <p:stCondLst>
                    <p:cond delay="10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94243" y="146861"/>
            <a:ext cx="16462058" cy="1368152"/>
          </a:xfrm>
        </p:spPr>
        <p:txBody>
          <a:bodyPr/>
          <a:lstStyle/>
          <a:p>
            <a:r>
              <a:rPr lang="id-ID" altLang="ja-JP" sz="8000" dirty="0">
                <a:latin typeface="Berlin Sans FB Demi" panose="020E0802020502020306" pitchFamily="34" charset="0"/>
              </a:rPr>
              <a:t>DALAM BIDANG </a:t>
            </a:r>
            <a:r>
              <a:rPr lang="id-ID" altLang="ja-JP" sz="8000" dirty="0" smtClean="0">
                <a:latin typeface="Berlin Sans FB Demi" panose="020E0802020502020306" pitchFamily="34" charset="0"/>
              </a:rPr>
              <a:t>PERBANKAN</a:t>
            </a:r>
            <a:endParaRPr kumimoji="1" lang="ja-JP" altLang="en-US" sz="8000" dirty="0">
              <a:latin typeface="Berlin Sans FB Demi" panose="020E0802020502020306" pitchFamily="34" charset="0"/>
            </a:endParaRPr>
          </a:p>
        </p:txBody>
      </p:sp>
      <p:sp>
        <p:nvSpPr>
          <p:cNvPr id="5" name="テキスト プレースホルダー 4"/>
          <p:cNvSpPr>
            <a:spLocks noGrp="1"/>
          </p:cNvSpPr>
          <p:nvPr>
            <p:ph type="body" sz="quarter" idx="12"/>
          </p:nvPr>
        </p:nvSpPr>
        <p:spPr>
          <a:xfrm>
            <a:off x="965993" y="2015858"/>
            <a:ext cx="16290308" cy="6728092"/>
          </a:xfrm>
        </p:spPr>
        <p:txBody>
          <a:bodyPr anchor="t">
            <a:noAutofit/>
          </a:bodyPr>
          <a:lstStyle/>
          <a:p>
            <a:pPr algn="l">
              <a:lnSpc>
                <a:spcPct val="100000"/>
              </a:lnSpc>
              <a:spcBef>
                <a:spcPts val="0"/>
              </a:spcBef>
            </a:pPr>
            <a:r>
              <a:rPr lang="id-ID" sz="3600" dirty="0" smtClean="0">
                <a:latin typeface="Times New Roman" panose="02020603050405020304" pitchFamily="18" charset="0"/>
                <a:cs typeface="Times New Roman" panose="02020603050405020304" pitchFamily="18" charset="0"/>
              </a:rPr>
              <a:t>Fungsi </a:t>
            </a:r>
            <a:r>
              <a:rPr lang="id-ID" sz="3600" dirty="0">
                <a:latin typeface="Times New Roman" panose="02020603050405020304" pitchFamily="18" charset="0"/>
                <a:cs typeface="Times New Roman" panose="02020603050405020304" pitchFamily="18" charset="0"/>
              </a:rPr>
              <a:t>– fungsi bank sudah memperoleh banyak manfaat dengan adanya internet. Berikut ini adalah beberapa manfaat dari internet bagi perbankan :</a:t>
            </a:r>
            <a:endParaRPr lang="id-ID" sz="3600" dirty="0" smtClean="0">
              <a:latin typeface="Times New Roman" panose="02020603050405020304" pitchFamily="18" charset="0"/>
              <a:cs typeface="Times New Roman" panose="02020603050405020304" pitchFamily="18" charset="0"/>
            </a:endParaRPr>
          </a:p>
          <a:p>
            <a:pPr algn="l">
              <a:lnSpc>
                <a:spcPct val="100000"/>
              </a:lnSpc>
              <a:spcBef>
                <a:spcPts val="0"/>
              </a:spcBef>
            </a:pPr>
            <a:endParaRPr lang="id-ID" sz="1800" dirty="0">
              <a:latin typeface="Times New Roman" panose="02020603050405020304" pitchFamily="18" charset="0"/>
              <a:cs typeface="Times New Roman" panose="02020603050405020304" pitchFamily="18" charset="0"/>
            </a:endParaRPr>
          </a:p>
          <a:p>
            <a:pPr marL="742950" indent="-742950" algn="l">
              <a:lnSpc>
                <a:spcPct val="150000"/>
              </a:lnSpc>
              <a:spcBef>
                <a:spcPts val="0"/>
              </a:spcBef>
              <a:buFont typeface="+mj-lt"/>
              <a:buAutoNum type="arabicPeriod"/>
            </a:pPr>
            <a:r>
              <a:rPr lang="id-ID" sz="3600" b="1" dirty="0" smtClean="0">
                <a:latin typeface="Times New Roman" panose="02020603050405020304" pitchFamily="18" charset="0"/>
                <a:cs typeface="Times New Roman" panose="02020603050405020304" pitchFamily="18" charset="0"/>
              </a:rPr>
              <a:t>Internet Banking</a:t>
            </a:r>
          </a:p>
          <a:p>
            <a:pPr algn="l">
              <a:lnSpc>
                <a:spcPct val="150000"/>
              </a:lnSpc>
              <a:spcBef>
                <a:spcPts val="0"/>
              </a:spcBef>
            </a:pPr>
            <a:r>
              <a:rPr lang="id-ID" sz="3600" dirty="0">
                <a:latin typeface="Times New Roman" panose="02020603050405020304" pitchFamily="18" charset="0"/>
                <a:cs typeface="Times New Roman" panose="02020603050405020304" pitchFamily="18" charset="0"/>
              </a:rPr>
              <a:t>Berikut ini adalah beberapa kelebihan internet banking :</a:t>
            </a:r>
          </a:p>
          <a:p>
            <a:pPr marL="571500" indent="-571500" algn="l">
              <a:lnSpc>
                <a:spcPct val="150000"/>
              </a:lnSpc>
              <a:spcBef>
                <a:spcPts val="0"/>
              </a:spcBef>
              <a:buFont typeface="Arial" panose="020B0604020202020204" pitchFamily="34" charset="0"/>
              <a:buChar char="•"/>
            </a:pPr>
            <a:r>
              <a:rPr lang="id-ID" sz="3600" dirty="0" smtClean="0">
                <a:latin typeface="Times New Roman" panose="02020603050405020304" pitchFamily="18" charset="0"/>
                <a:cs typeface="Times New Roman" panose="02020603050405020304" pitchFamily="18" charset="0"/>
              </a:rPr>
              <a:t>Mudah </a:t>
            </a:r>
            <a:r>
              <a:rPr lang="id-ID" sz="3600" dirty="0">
                <a:latin typeface="Times New Roman" panose="02020603050405020304" pitchFamily="18" charset="0"/>
                <a:cs typeface="Times New Roman" panose="02020603050405020304" pitchFamily="18" charset="0"/>
              </a:rPr>
              <a:t>dalam melakukan transaksi transfer, pengeeckan saldo, mutasi, dan pebayaran melalui </a:t>
            </a:r>
            <a:r>
              <a:rPr lang="id-ID" sz="3600" dirty="0" smtClean="0">
                <a:latin typeface="Times New Roman" panose="02020603050405020304" pitchFamily="18" charset="0"/>
                <a:cs typeface="Times New Roman" panose="02020603050405020304" pitchFamily="18" charset="0"/>
              </a:rPr>
              <a:t>ATM</a:t>
            </a:r>
          </a:p>
          <a:p>
            <a:pPr marL="571500" indent="-571500" algn="l">
              <a:lnSpc>
                <a:spcPct val="150000"/>
              </a:lnSpc>
              <a:spcBef>
                <a:spcPts val="0"/>
              </a:spcBef>
              <a:buFont typeface="Arial" panose="020B0604020202020204" pitchFamily="34" charset="0"/>
              <a:buChar char="•"/>
            </a:pPr>
            <a:r>
              <a:rPr lang="id-ID" sz="3600" dirty="0" smtClean="0">
                <a:latin typeface="Times New Roman" panose="02020603050405020304" pitchFamily="18" charset="0"/>
                <a:cs typeface="Times New Roman" panose="02020603050405020304" pitchFamily="18" charset="0"/>
              </a:rPr>
              <a:t>Tidak </a:t>
            </a:r>
            <a:r>
              <a:rPr lang="id-ID" sz="3600" dirty="0">
                <a:latin typeface="Times New Roman" panose="02020603050405020304" pitchFamily="18" charset="0"/>
                <a:cs typeface="Times New Roman" panose="02020603050405020304" pitchFamily="18" charset="0"/>
              </a:rPr>
              <a:t>perlu repot mencari ATM terdekat, ataupun mengantri di </a:t>
            </a:r>
            <a:r>
              <a:rPr lang="id-ID" sz="3600" dirty="0" smtClean="0">
                <a:latin typeface="Times New Roman" panose="02020603050405020304" pitchFamily="18" charset="0"/>
                <a:cs typeface="Times New Roman" panose="02020603050405020304" pitchFamily="18" charset="0"/>
              </a:rPr>
              <a:t>teller</a:t>
            </a:r>
          </a:p>
          <a:p>
            <a:pPr marL="571500" indent="-571500" algn="l">
              <a:lnSpc>
                <a:spcPct val="150000"/>
              </a:lnSpc>
              <a:spcBef>
                <a:spcPts val="0"/>
              </a:spcBef>
              <a:buFont typeface="Arial" panose="020B0604020202020204" pitchFamily="34" charset="0"/>
              <a:buChar char="•"/>
            </a:pPr>
            <a:r>
              <a:rPr lang="id-ID" sz="3600" dirty="0" smtClean="0">
                <a:latin typeface="Times New Roman" panose="02020603050405020304" pitchFamily="18" charset="0"/>
                <a:cs typeface="Times New Roman" panose="02020603050405020304" pitchFamily="18" charset="0"/>
              </a:rPr>
              <a:t>Response </a:t>
            </a:r>
            <a:r>
              <a:rPr lang="id-ID" sz="3600" dirty="0">
                <a:latin typeface="Times New Roman" panose="02020603050405020304" pitchFamily="18" charset="0"/>
                <a:cs typeface="Times New Roman" panose="02020603050405020304" pitchFamily="18" charset="0"/>
              </a:rPr>
              <a:t>time yang cepat, sehingga meningkatkan efektivitas </a:t>
            </a:r>
            <a:r>
              <a:rPr lang="id-ID" sz="3600" dirty="0" smtClean="0">
                <a:latin typeface="Times New Roman" panose="02020603050405020304" pitchFamily="18" charset="0"/>
                <a:cs typeface="Times New Roman" panose="02020603050405020304" pitchFamily="18" charset="0"/>
              </a:rPr>
              <a:t>waktu</a:t>
            </a:r>
            <a:endParaRPr lang="id-ID" sz="3600" dirty="0">
              <a:latin typeface="Times New Roman" panose="02020603050405020304" pitchFamily="18" charset="0"/>
              <a:cs typeface="Times New Roman" panose="02020603050405020304" pitchFamily="18" charset="0"/>
            </a:endParaRPr>
          </a:p>
        </p:txBody>
      </p:sp>
      <p:sp>
        <p:nvSpPr>
          <p:cNvPr id="10" name="スライド番号プレースホルダー 3"/>
          <p:cNvSpPr>
            <a:spLocks noGrp="1"/>
          </p:cNvSpPr>
          <p:nvPr>
            <p:ph type="sldNum" sz="quarter" idx="11"/>
          </p:nvPr>
        </p:nvSpPr>
        <p:spPr>
          <a:xfrm>
            <a:off x="16892016" y="599580"/>
            <a:ext cx="962848" cy="547688"/>
          </a:xfrm>
        </p:spPr>
        <p:txBody>
          <a:bodyPr/>
          <a:lstStyle/>
          <a:p>
            <a:r>
              <a:rPr lang="id-ID" altLang="ja-JP" dirty="0" smtClean="0"/>
              <a:t>2</a:t>
            </a:r>
            <a:r>
              <a:rPr lang="en-US" altLang="ja-JP" dirty="0" smtClean="0"/>
              <a:t>5</a:t>
            </a:r>
            <a:endParaRPr lang="ja-JP" altLang="en-US" dirty="0"/>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5298075"/>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794243" y="146861"/>
            <a:ext cx="16462058" cy="1368152"/>
          </a:xfrm>
        </p:spPr>
        <p:txBody>
          <a:bodyPr/>
          <a:lstStyle/>
          <a:p>
            <a:r>
              <a:rPr lang="id-ID" altLang="ja-JP" sz="8000" dirty="0">
                <a:latin typeface="Berlin Sans FB Demi" panose="020E0802020502020306" pitchFamily="34" charset="0"/>
              </a:rPr>
              <a:t>DALAM BIDANG </a:t>
            </a:r>
            <a:r>
              <a:rPr lang="id-ID" altLang="ja-JP" sz="8000" dirty="0" smtClean="0">
                <a:latin typeface="Berlin Sans FB Demi" panose="020E0802020502020306" pitchFamily="34" charset="0"/>
              </a:rPr>
              <a:t>PERBANKAN</a:t>
            </a:r>
            <a:endParaRPr kumimoji="1" lang="ja-JP" altLang="en-US" sz="8000" dirty="0">
              <a:latin typeface="Berlin Sans FB Demi" panose="020E0802020502020306" pitchFamily="34" charset="0"/>
            </a:endParaRPr>
          </a:p>
        </p:txBody>
      </p:sp>
      <p:sp>
        <p:nvSpPr>
          <p:cNvPr id="11" name="テキスト プレースホルダー 4"/>
          <p:cNvSpPr>
            <a:spLocks noGrp="1"/>
          </p:cNvSpPr>
          <p:nvPr>
            <p:ph type="body" sz="quarter" idx="12"/>
          </p:nvPr>
        </p:nvSpPr>
        <p:spPr>
          <a:xfrm>
            <a:off x="965993" y="2015858"/>
            <a:ext cx="16290308" cy="6728092"/>
          </a:xfrm>
        </p:spPr>
        <p:txBody>
          <a:bodyPr anchor="t">
            <a:noAutofit/>
          </a:bodyPr>
          <a:lstStyle/>
          <a:p>
            <a:pPr marL="742950" indent="-742950" algn="l">
              <a:lnSpc>
                <a:spcPct val="150000"/>
              </a:lnSpc>
              <a:spcBef>
                <a:spcPts val="0"/>
              </a:spcBef>
              <a:buFont typeface="+mj-lt"/>
              <a:buAutoNum type="arabicPeriod" startAt="2"/>
            </a:pPr>
            <a:r>
              <a:rPr lang="id-ID" sz="3600" b="1" dirty="0" smtClean="0">
                <a:latin typeface="Times New Roman" panose="02020603050405020304" pitchFamily="18" charset="0"/>
                <a:cs typeface="Times New Roman" panose="02020603050405020304" pitchFamily="18" charset="0"/>
              </a:rPr>
              <a:t>Update informasi realtime kurs valas dan juga saham dari lantai bursa</a:t>
            </a:r>
          </a:p>
          <a:p>
            <a:pPr algn="l">
              <a:lnSpc>
                <a:spcPct val="150000"/>
              </a:lnSpc>
              <a:spcBef>
                <a:spcPts val="0"/>
              </a:spcBef>
            </a:pPr>
            <a:r>
              <a:rPr lang="id-ID" sz="3600" dirty="0" smtClean="0">
                <a:latin typeface="Times New Roman" panose="02020603050405020304" pitchFamily="18" charset="0"/>
                <a:cs typeface="Times New Roman" panose="02020603050405020304" pitchFamily="18" charset="0"/>
              </a:rPr>
              <a:t>Hal </a:t>
            </a:r>
            <a:r>
              <a:rPr lang="id-ID" sz="3600" dirty="0">
                <a:latin typeface="Times New Roman" panose="02020603050405020304" pitchFamily="18" charset="0"/>
                <a:cs typeface="Times New Roman" panose="02020603050405020304" pitchFamily="18" charset="0"/>
              </a:rPr>
              <a:t>ini tentu saja sangat mempermudah para pemain lantai bursa dan juga valas agar dapat memperoleh informasi yang lebih tepat, akurat, dan juga cepat, karena bisa dilakukan di rumah saja dengan sangat mudah dan juga prkatis</a:t>
            </a:r>
            <a:r>
              <a:rPr lang="id-ID" sz="3600" dirty="0" smtClean="0">
                <a:latin typeface="Times New Roman" panose="02020603050405020304" pitchFamily="18" charset="0"/>
                <a:cs typeface="Times New Roman" panose="02020603050405020304" pitchFamily="18" charset="0"/>
              </a:rPr>
              <a:t>.</a:t>
            </a:r>
          </a:p>
          <a:p>
            <a:pPr marL="742950" indent="-742950" algn="l">
              <a:lnSpc>
                <a:spcPct val="150000"/>
              </a:lnSpc>
              <a:spcBef>
                <a:spcPts val="0"/>
              </a:spcBef>
              <a:buFont typeface="+mj-lt"/>
              <a:buAutoNum type="arabicPeriod" startAt="3"/>
            </a:pPr>
            <a:r>
              <a:rPr lang="id-ID" sz="3600" b="1" dirty="0">
                <a:latin typeface="Times New Roman" panose="02020603050405020304" pitchFamily="18" charset="0"/>
                <a:cs typeface="Times New Roman" panose="02020603050405020304" pitchFamily="18" charset="0"/>
              </a:rPr>
              <a:t>Customer </a:t>
            </a:r>
            <a:r>
              <a:rPr lang="id-ID" sz="3600" b="1" dirty="0" smtClean="0">
                <a:latin typeface="Times New Roman" panose="02020603050405020304" pitchFamily="18" charset="0"/>
                <a:cs typeface="Times New Roman" panose="02020603050405020304" pitchFamily="18" charset="0"/>
              </a:rPr>
              <a:t>Service</a:t>
            </a:r>
          </a:p>
          <a:p>
            <a:pPr algn="l">
              <a:lnSpc>
                <a:spcPct val="150000"/>
              </a:lnSpc>
              <a:spcBef>
                <a:spcPts val="0"/>
              </a:spcBef>
            </a:pPr>
            <a:r>
              <a:rPr lang="id-ID" sz="3600" dirty="0" smtClean="0">
                <a:latin typeface="Times New Roman" panose="02020603050405020304" pitchFamily="18" charset="0"/>
                <a:cs typeface="Times New Roman" panose="02020603050405020304" pitchFamily="18" charset="0"/>
              </a:rPr>
              <a:t>Dengan adanya internet kita bisa menanyakan informasi-informasi penting melalui customer service online.</a:t>
            </a:r>
          </a:p>
          <a:p>
            <a:pPr algn="l">
              <a:lnSpc>
                <a:spcPct val="150000"/>
              </a:lnSpc>
              <a:spcBef>
                <a:spcPts val="0"/>
              </a:spcBef>
            </a:pPr>
            <a:endParaRPr lang="id-ID" sz="3600" b="1" dirty="0">
              <a:latin typeface="Times New Roman" panose="02020603050405020304" pitchFamily="18" charset="0"/>
              <a:cs typeface="Times New Roman" panose="02020603050405020304" pitchFamily="18" charset="0"/>
            </a:endParaRPr>
          </a:p>
        </p:txBody>
      </p:sp>
      <p:sp>
        <p:nvSpPr>
          <p:cNvPr id="12" name="スライド番号プレースホルダー 3"/>
          <p:cNvSpPr>
            <a:spLocks noGrp="1"/>
          </p:cNvSpPr>
          <p:nvPr>
            <p:ph type="sldNum" sz="quarter" idx="11"/>
          </p:nvPr>
        </p:nvSpPr>
        <p:spPr>
          <a:xfrm>
            <a:off x="16892016" y="599580"/>
            <a:ext cx="962848" cy="547688"/>
          </a:xfrm>
        </p:spPr>
        <p:txBody>
          <a:bodyPr/>
          <a:lstStyle/>
          <a:p>
            <a:r>
              <a:rPr lang="id-ID" altLang="ja-JP" dirty="0" smtClean="0"/>
              <a:t>2</a:t>
            </a:r>
            <a:r>
              <a:rPr lang="en-US" altLang="ja-JP" dirty="0" smtClean="0"/>
              <a:t>6</a:t>
            </a:r>
            <a:endParaRPr lang="ja-JP" altLang="en-US" dirty="0"/>
          </a:p>
        </p:txBody>
      </p:sp>
      <p:sp>
        <p:nvSpPr>
          <p:cNvPr id="5"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535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latin typeface="Berlin Sans FB Demi" panose="020E0802020502020306" pitchFamily="34" charset="0"/>
              </a:rPr>
              <a:t>Daftar Pustaka</a:t>
            </a:r>
            <a:endParaRPr lang="id-ID" dirty="0">
              <a:latin typeface="Berlin Sans FB Demi" panose="020E0802020502020306" pitchFamily="34" charset="0"/>
            </a:endParaRPr>
          </a:p>
        </p:txBody>
      </p:sp>
      <p:sp>
        <p:nvSpPr>
          <p:cNvPr id="4" name="Slide Number Placeholder 3"/>
          <p:cNvSpPr>
            <a:spLocks noGrp="1"/>
          </p:cNvSpPr>
          <p:nvPr>
            <p:ph type="sldNum" sz="quarter" idx="11"/>
          </p:nvPr>
        </p:nvSpPr>
        <p:spPr>
          <a:xfrm>
            <a:off x="16924473" y="647706"/>
            <a:ext cx="916960" cy="547688"/>
          </a:xfrm>
        </p:spPr>
        <p:txBody>
          <a:bodyPr/>
          <a:lstStyle/>
          <a:p>
            <a:fld id="{FADD65F2-3061-4838-8922-F719F7BAC906}" type="slidenum">
              <a:rPr lang="ja-JP" altLang="en-US" smtClean="0"/>
              <a:pPr/>
              <a:t>27</a:t>
            </a:fld>
            <a:endParaRPr lang="ja-JP" altLang="en-US" dirty="0"/>
          </a:p>
        </p:txBody>
      </p:sp>
      <p:sp>
        <p:nvSpPr>
          <p:cNvPr id="5" name="Text Placeholder 4"/>
          <p:cNvSpPr>
            <a:spLocks noGrp="1"/>
          </p:cNvSpPr>
          <p:nvPr>
            <p:ph type="body" sz="quarter" idx="12"/>
          </p:nvPr>
        </p:nvSpPr>
        <p:spPr/>
        <p:txBody>
          <a:bodyPr anchor="t"/>
          <a:lstStyle/>
          <a:p>
            <a:pPr marL="342900" indent="-342900" algn="l">
              <a:buFontTx/>
              <a:buChar char="-"/>
            </a:pPr>
            <a:r>
              <a:rPr lang="id-ID" dirty="0" smtClean="0">
                <a:hlinkClick r:id="rId2"/>
              </a:rPr>
              <a:t>http</a:t>
            </a:r>
            <a:r>
              <a:rPr lang="id-ID" dirty="0">
                <a:hlinkClick r:id="rId2"/>
              </a:rPr>
              <a:t>://</a:t>
            </a:r>
            <a:r>
              <a:rPr lang="id-ID" dirty="0" smtClean="0">
                <a:hlinkClick r:id="rId2"/>
              </a:rPr>
              <a:t>manfaat.co.id/40-manfaat-internet-dalam-berbagai-bidang</a:t>
            </a:r>
            <a:endParaRPr lang="id-ID" dirty="0" smtClean="0"/>
          </a:p>
          <a:p>
            <a:pPr marL="342900" indent="-342900" algn="l">
              <a:buFontTx/>
              <a:buChar char="-"/>
            </a:pPr>
            <a:r>
              <a:rPr lang="id-ID" u="sng" dirty="0">
                <a:hlinkClick r:id="rId3"/>
              </a:rPr>
              <a:t>https://amrynaliverpool.wordpress.com/2012/10/29/manfaat-internet-bagi-dunia-kesehatan</a:t>
            </a:r>
            <a:r>
              <a:rPr lang="id-ID" u="sng" dirty="0" smtClean="0">
                <a:hlinkClick r:id="rId3"/>
              </a:rPr>
              <a:t>/</a:t>
            </a:r>
            <a:endParaRPr lang="id-ID" u="sng" dirty="0" smtClean="0"/>
          </a:p>
          <a:p>
            <a:pPr marL="342900" indent="-342900" algn="l">
              <a:buFontTx/>
              <a:buChar char="-"/>
            </a:pPr>
            <a:r>
              <a:rPr lang="id-ID" u="sng" dirty="0">
                <a:hlinkClick r:id="rId4"/>
              </a:rPr>
              <a:t>http://www.hadyd.com/2015/07/manfaat-pentingnya-internet-dalam-kehidupan-sehari-hari.html</a:t>
            </a:r>
            <a:endParaRPr lang="id-ID" dirty="0"/>
          </a:p>
          <a:p>
            <a:pPr marL="342900" indent="-342900" algn="l">
              <a:buFontTx/>
              <a:buChar char="-"/>
            </a:pPr>
            <a:r>
              <a:rPr lang="id-ID" u="sng" dirty="0">
                <a:hlinkClick r:id="rId5"/>
              </a:rPr>
              <a:t>http://olvista.com/10-manfaat-internet-dalam-bidang-ekonomi/</a:t>
            </a:r>
            <a:endParaRPr lang="id-ID" dirty="0"/>
          </a:p>
          <a:p>
            <a:pPr marL="342900" indent="-342900" algn="l">
              <a:buFontTx/>
              <a:buChar char="-"/>
            </a:pPr>
            <a:r>
              <a:rPr lang="id-ID" u="sng" dirty="0">
                <a:hlinkClick r:id="rId6"/>
              </a:rPr>
              <a:t>http://dosenit.com/jaringan-komputer/internet/manfaat-internet-bagi-perbankan</a:t>
            </a:r>
            <a:endParaRPr lang="id-ID" dirty="0"/>
          </a:p>
          <a:p>
            <a:pPr algn="l"/>
            <a:endParaRPr lang="id-ID" dirty="0"/>
          </a:p>
        </p:txBody>
      </p:sp>
      <p:sp>
        <p:nvSpPr>
          <p:cNvPr id="7"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780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kumimoji="1" lang="id-ID" altLang="ja-JP" sz="6600" dirty="0" smtClean="0">
                <a:latin typeface="Berlin Sans FB Demi" panose="020E0802020502020306" pitchFamily="34" charset="0"/>
              </a:rPr>
              <a:t>Manfaat Komputer</a:t>
            </a:r>
            <a:endParaRPr kumimoji="1" lang="ja-JP" altLang="en-US" sz="6600" dirty="0">
              <a:latin typeface="Berlin Sans FB Demi" panose="020E0802020502020306" pitchFamily="34" charset="0"/>
            </a:endParaRPr>
          </a:p>
        </p:txBody>
      </p:sp>
      <p:sp>
        <p:nvSpPr>
          <p:cNvPr id="20" name="テキスト プレースホルダー 19"/>
          <p:cNvSpPr>
            <a:spLocks noGrp="1"/>
          </p:cNvSpPr>
          <p:nvPr>
            <p:ph type="body" sz="quarter" idx="15"/>
          </p:nvPr>
        </p:nvSpPr>
        <p:spPr/>
        <p:txBody>
          <a:bodyPr/>
          <a:lstStyle/>
          <a:p>
            <a:r>
              <a:rPr kumimoji="1" lang="id-ID" altLang="ja-JP" dirty="0" smtClean="0"/>
              <a:t>Dalam Berbagai Bidang</a:t>
            </a:r>
            <a:endParaRPr kumimoji="1" lang="ja-JP" altLang="en-US" dirty="0"/>
          </a:p>
        </p:txBody>
      </p:sp>
      <p:sp>
        <p:nvSpPr>
          <p:cNvPr id="19" name="テキスト プレースホルダー 18"/>
          <p:cNvSpPr>
            <a:spLocks noGrp="1"/>
          </p:cNvSpPr>
          <p:nvPr>
            <p:ph type="body" sz="quarter" idx="10"/>
          </p:nvPr>
        </p:nvSpPr>
        <p:spPr/>
        <p:txBody>
          <a:bodyPr/>
          <a:lstStyle/>
          <a:p>
            <a:r>
              <a:rPr lang="id-ID" altLang="ja-JP" sz="3600" b="1" dirty="0" smtClean="0"/>
              <a:t>Sosial Budaya</a:t>
            </a:r>
            <a:endParaRPr lang="ja-JP" altLang="en-US" sz="3600" b="1" dirty="0"/>
          </a:p>
        </p:txBody>
      </p:sp>
      <p:sp>
        <p:nvSpPr>
          <p:cNvPr id="21" name="テキスト プレースホルダー 20"/>
          <p:cNvSpPr>
            <a:spLocks noGrp="1"/>
          </p:cNvSpPr>
          <p:nvPr>
            <p:ph type="body" sz="quarter" idx="21"/>
          </p:nvPr>
        </p:nvSpPr>
        <p:spPr/>
        <p:txBody>
          <a:bodyPr/>
          <a:lstStyle/>
          <a:p>
            <a:r>
              <a:rPr lang="id-ID" altLang="ja-JP" dirty="0"/>
              <a:t>3</a:t>
            </a:r>
            <a:endParaRPr kumimoji="1" lang="ja-JP" altLang="en-US" dirty="0"/>
          </a:p>
        </p:txBody>
      </p:sp>
      <p:sp>
        <p:nvSpPr>
          <p:cNvPr id="23" name="テキスト プレースホルダー 22"/>
          <p:cNvSpPr>
            <a:spLocks noGrp="1"/>
          </p:cNvSpPr>
          <p:nvPr>
            <p:ph type="body" sz="quarter" idx="23"/>
          </p:nvPr>
        </p:nvSpPr>
        <p:spPr/>
        <p:txBody>
          <a:bodyPr/>
          <a:lstStyle/>
          <a:p>
            <a:r>
              <a:rPr lang="id-ID" altLang="ja-JP" sz="3200" b="1" dirty="0" smtClean="0"/>
              <a:t>Bidang Pendidikan</a:t>
            </a:r>
            <a:endParaRPr kumimoji="1" lang="ja-JP" altLang="en-US" sz="3200" b="1" dirty="0"/>
          </a:p>
        </p:txBody>
      </p:sp>
      <p:sp>
        <p:nvSpPr>
          <p:cNvPr id="24" name="テキスト プレースホルダー 23"/>
          <p:cNvSpPr>
            <a:spLocks noGrp="1"/>
          </p:cNvSpPr>
          <p:nvPr>
            <p:ph type="body" sz="quarter" idx="24"/>
          </p:nvPr>
        </p:nvSpPr>
        <p:spPr/>
        <p:txBody>
          <a:bodyPr/>
          <a:lstStyle/>
          <a:p>
            <a:r>
              <a:rPr kumimoji="1" lang="en-US" altLang="ja-JP" dirty="0" smtClean="0"/>
              <a:t>1</a:t>
            </a:r>
            <a:endParaRPr kumimoji="1" lang="ja-JP" altLang="en-US" dirty="0"/>
          </a:p>
        </p:txBody>
      </p:sp>
      <p:sp>
        <p:nvSpPr>
          <p:cNvPr id="26" name="テキスト プレースホルダー 25"/>
          <p:cNvSpPr>
            <a:spLocks noGrp="1"/>
          </p:cNvSpPr>
          <p:nvPr>
            <p:ph type="body" sz="quarter" idx="26"/>
          </p:nvPr>
        </p:nvSpPr>
        <p:spPr/>
        <p:txBody>
          <a:bodyPr/>
          <a:lstStyle/>
          <a:p>
            <a:r>
              <a:rPr kumimoji="1" lang="id-ID" altLang="ja-JP" sz="3200" b="1" dirty="0" smtClean="0"/>
              <a:t>Dalam Dunia Bisnis</a:t>
            </a:r>
            <a:endParaRPr kumimoji="1" lang="ja-JP" altLang="en-US" sz="3200" b="1" dirty="0"/>
          </a:p>
        </p:txBody>
      </p:sp>
      <p:sp>
        <p:nvSpPr>
          <p:cNvPr id="27" name="テキスト プレースホルダー 26"/>
          <p:cNvSpPr>
            <a:spLocks noGrp="1"/>
          </p:cNvSpPr>
          <p:nvPr>
            <p:ph type="body" sz="quarter" idx="27"/>
          </p:nvPr>
        </p:nvSpPr>
        <p:spPr/>
        <p:txBody>
          <a:bodyPr/>
          <a:lstStyle/>
          <a:p>
            <a:r>
              <a:rPr kumimoji="1" lang="en-US" altLang="ja-JP" dirty="0" smtClean="0"/>
              <a:t>2</a:t>
            </a:r>
            <a:endParaRPr kumimoji="1" lang="ja-JP" altLang="en-US" dirty="0"/>
          </a:p>
        </p:txBody>
      </p:sp>
      <p:sp>
        <p:nvSpPr>
          <p:cNvPr id="29" name="テキスト プレースホルダー 28"/>
          <p:cNvSpPr>
            <a:spLocks noGrp="1"/>
          </p:cNvSpPr>
          <p:nvPr>
            <p:ph type="body" sz="quarter" idx="29"/>
          </p:nvPr>
        </p:nvSpPr>
        <p:spPr/>
        <p:txBody>
          <a:bodyPr/>
          <a:lstStyle/>
          <a:p>
            <a:r>
              <a:rPr lang="id-ID" altLang="ja-JP" sz="2800" b="1" dirty="0" smtClean="0"/>
              <a:t>Kehidupan Sehari-hari</a:t>
            </a:r>
            <a:endParaRPr lang="ja-JP" altLang="en-US" sz="2800" b="1" dirty="0"/>
          </a:p>
        </p:txBody>
      </p:sp>
      <p:sp>
        <p:nvSpPr>
          <p:cNvPr id="30" name="テキスト プレースホルダー 29"/>
          <p:cNvSpPr>
            <a:spLocks noGrp="1"/>
          </p:cNvSpPr>
          <p:nvPr>
            <p:ph type="body" sz="quarter" idx="30"/>
          </p:nvPr>
        </p:nvSpPr>
        <p:spPr/>
        <p:txBody>
          <a:bodyPr/>
          <a:lstStyle/>
          <a:p>
            <a:r>
              <a:rPr kumimoji="1" lang="id-ID" altLang="ja-JP" dirty="0" smtClean="0"/>
              <a:t>4</a:t>
            </a:r>
            <a:endParaRPr kumimoji="1" lang="ja-JP" altLang="en-US" dirty="0"/>
          </a:p>
        </p:txBody>
      </p:sp>
    </p:spTree>
    <p:extLst>
      <p:ext uri="{BB962C8B-B14F-4D97-AF65-F5344CB8AC3E}">
        <p14:creationId xmlns:p14="http://schemas.microsoft.com/office/powerpoint/2010/main" val="3840391556"/>
      </p:ext>
    </p:extLst>
  </p:cSld>
  <p:clrMapOvr>
    <a:masterClrMapping/>
  </p:clrMapOvr>
  <p:transition spd="slow" advTm="14628">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テキスト プレースホルダー 15"/>
          <p:cNvSpPr>
            <a:spLocks noGrp="1"/>
          </p:cNvSpPr>
          <p:nvPr>
            <p:ph type="body" sz="quarter" idx="10"/>
          </p:nvPr>
        </p:nvSpPr>
        <p:spPr/>
        <p:txBody>
          <a:bodyPr/>
          <a:lstStyle/>
          <a:p>
            <a:r>
              <a:rPr lang="id-ID" altLang="ja-JP" b="1" dirty="0" smtClean="0"/>
              <a:t>Perekonomian</a:t>
            </a:r>
            <a:endParaRPr lang="ja-JP" altLang="en-US" b="1" dirty="0"/>
          </a:p>
        </p:txBody>
      </p:sp>
      <p:sp>
        <p:nvSpPr>
          <p:cNvPr id="17" name="テキスト プレースホルダー 16"/>
          <p:cNvSpPr>
            <a:spLocks noGrp="1"/>
          </p:cNvSpPr>
          <p:nvPr>
            <p:ph type="body" sz="quarter" idx="21"/>
          </p:nvPr>
        </p:nvSpPr>
        <p:spPr/>
        <p:txBody>
          <a:bodyPr/>
          <a:lstStyle/>
          <a:p>
            <a:r>
              <a:rPr kumimoji="1" lang="id-ID" altLang="ja-JP" dirty="0" smtClean="0"/>
              <a:t>7</a:t>
            </a:r>
            <a:endParaRPr kumimoji="1" lang="ja-JP" altLang="en-US" dirty="0"/>
          </a:p>
        </p:txBody>
      </p:sp>
      <p:sp>
        <p:nvSpPr>
          <p:cNvPr id="18" name="テキスト プレースホルダー 17"/>
          <p:cNvSpPr>
            <a:spLocks noGrp="1"/>
          </p:cNvSpPr>
          <p:nvPr>
            <p:ph type="body" sz="quarter" idx="22"/>
          </p:nvPr>
        </p:nvSpPr>
        <p:spPr/>
        <p:txBody>
          <a:bodyPr>
            <a:normAutofit lnSpcReduction="10000"/>
          </a:bodyPr>
          <a:lstStyle/>
          <a:p>
            <a:r>
              <a:rPr lang="id-ID" dirty="0"/>
              <a:t>Perkembangan teknologi informasi khususnya internet telah banyak memberi manfaat dalam bidang ekonomi.</a:t>
            </a:r>
            <a:endParaRPr kumimoji="1" lang="ja-JP" altLang="en-US" dirty="0"/>
          </a:p>
        </p:txBody>
      </p:sp>
      <p:sp>
        <p:nvSpPr>
          <p:cNvPr id="19" name="テキスト プレースホルダー 18"/>
          <p:cNvSpPr>
            <a:spLocks noGrp="1"/>
          </p:cNvSpPr>
          <p:nvPr>
            <p:ph type="body" sz="quarter" idx="23"/>
          </p:nvPr>
        </p:nvSpPr>
        <p:spPr/>
        <p:txBody>
          <a:bodyPr/>
          <a:lstStyle/>
          <a:p>
            <a:r>
              <a:rPr lang="id-ID" altLang="ja-JP" b="1" dirty="0" smtClean="0"/>
              <a:t>Pemerintahan</a:t>
            </a:r>
            <a:endParaRPr kumimoji="1" lang="ja-JP" altLang="en-US" b="1" dirty="0"/>
          </a:p>
        </p:txBody>
      </p:sp>
      <p:sp>
        <p:nvSpPr>
          <p:cNvPr id="20" name="テキスト プレースホルダー 19"/>
          <p:cNvSpPr>
            <a:spLocks noGrp="1"/>
          </p:cNvSpPr>
          <p:nvPr>
            <p:ph type="body" sz="quarter" idx="24"/>
          </p:nvPr>
        </p:nvSpPr>
        <p:spPr/>
        <p:txBody>
          <a:bodyPr/>
          <a:lstStyle/>
          <a:p>
            <a:r>
              <a:rPr kumimoji="1" lang="id-ID" altLang="ja-JP" dirty="0" smtClean="0"/>
              <a:t>5</a:t>
            </a:r>
            <a:endParaRPr kumimoji="1" lang="ja-JP" altLang="en-US" dirty="0"/>
          </a:p>
        </p:txBody>
      </p:sp>
      <p:sp>
        <p:nvSpPr>
          <p:cNvPr id="21" name="テキスト プレースホルダー 20"/>
          <p:cNvSpPr>
            <a:spLocks noGrp="1"/>
          </p:cNvSpPr>
          <p:nvPr>
            <p:ph type="body" sz="quarter" idx="25"/>
          </p:nvPr>
        </p:nvSpPr>
        <p:spPr/>
        <p:txBody>
          <a:bodyPr>
            <a:normAutofit lnSpcReduction="10000"/>
          </a:bodyPr>
          <a:lstStyle/>
          <a:p>
            <a:r>
              <a:rPr lang="id-ID" dirty="0"/>
              <a:t>Aplikasi IT yang berhubungan dengan pemerintahaan adalah aplikasi yang dapat mendekatkan pejabat dengan </a:t>
            </a:r>
            <a:r>
              <a:rPr lang="id-ID" dirty="0" smtClean="0"/>
              <a:t>rakyatnya.</a:t>
            </a:r>
            <a:endParaRPr kumimoji="1" lang="ja-JP" altLang="en-US" dirty="0"/>
          </a:p>
        </p:txBody>
      </p:sp>
      <p:sp>
        <p:nvSpPr>
          <p:cNvPr id="22" name="テキスト プレースホルダー 21"/>
          <p:cNvSpPr>
            <a:spLocks noGrp="1"/>
          </p:cNvSpPr>
          <p:nvPr>
            <p:ph type="body" sz="quarter" idx="26"/>
          </p:nvPr>
        </p:nvSpPr>
        <p:spPr/>
        <p:txBody>
          <a:bodyPr/>
          <a:lstStyle/>
          <a:p>
            <a:r>
              <a:rPr lang="id-ID" altLang="ja-JP" b="1" dirty="0" smtClean="0"/>
              <a:t>Kesehatan</a:t>
            </a:r>
            <a:endParaRPr lang="ja-JP" altLang="en-US" b="1" dirty="0"/>
          </a:p>
        </p:txBody>
      </p:sp>
      <p:sp>
        <p:nvSpPr>
          <p:cNvPr id="23" name="テキスト プレースホルダー 22"/>
          <p:cNvSpPr>
            <a:spLocks noGrp="1"/>
          </p:cNvSpPr>
          <p:nvPr>
            <p:ph type="body" sz="quarter" idx="27"/>
          </p:nvPr>
        </p:nvSpPr>
        <p:spPr/>
        <p:txBody>
          <a:bodyPr/>
          <a:lstStyle/>
          <a:p>
            <a:r>
              <a:rPr kumimoji="1" lang="id-ID" altLang="ja-JP" dirty="0" smtClean="0"/>
              <a:t>6</a:t>
            </a:r>
            <a:endParaRPr kumimoji="1" lang="ja-JP" altLang="en-US" dirty="0"/>
          </a:p>
        </p:txBody>
      </p:sp>
      <p:sp>
        <p:nvSpPr>
          <p:cNvPr id="24" name="テキスト プレースホルダー 23"/>
          <p:cNvSpPr>
            <a:spLocks noGrp="1"/>
          </p:cNvSpPr>
          <p:nvPr>
            <p:ph type="body" sz="quarter" idx="28"/>
          </p:nvPr>
        </p:nvSpPr>
        <p:spPr/>
        <p:txBody>
          <a:bodyPr>
            <a:normAutofit fontScale="85000" lnSpcReduction="10000"/>
          </a:bodyPr>
          <a:lstStyle/>
          <a:p>
            <a:r>
              <a:rPr lang="id-ID" dirty="0"/>
              <a:t>Manfaat Internet Dalam Dunia Kesehatan</a:t>
            </a:r>
            <a:br>
              <a:rPr lang="id-ID" dirty="0"/>
            </a:br>
            <a:r>
              <a:rPr lang="id-ID" dirty="0"/>
              <a:t>Perkembangan teknologi computer (informasi) yang begitu pesat telah merambah ke berbagai sektor termasuk kesehatan</a:t>
            </a:r>
            <a:endParaRPr kumimoji="1" lang="ja-JP" altLang="en-US" dirty="0"/>
          </a:p>
        </p:txBody>
      </p:sp>
      <p:sp>
        <p:nvSpPr>
          <p:cNvPr id="25" name="テキスト プレースホルダー 24"/>
          <p:cNvSpPr>
            <a:spLocks noGrp="1"/>
          </p:cNvSpPr>
          <p:nvPr>
            <p:ph type="body" sz="quarter" idx="29"/>
          </p:nvPr>
        </p:nvSpPr>
        <p:spPr/>
        <p:txBody>
          <a:bodyPr/>
          <a:lstStyle/>
          <a:p>
            <a:r>
              <a:rPr lang="id-ID" altLang="ja-JP" b="1" dirty="0" smtClean="0"/>
              <a:t>Perbankkan</a:t>
            </a:r>
            <a:endParaRPr lang="ja-JP" altLang="en-US" b="1" dirty="0"/>
          </a:p>
        </p:txBody>
      </p:sp>
      <p:sp>
        <p:nvSpPr>
          <p:cNvPr id="26" name="テキスト プレースホルダー 25"/>
          <p:cNvSpPr>
            <a:spLocks noGrp="1"/>
          </p:cNvSpPr>
          <p:nvPr>
            <p:ph type="body" sz="quarter" idx="30"/>
          </p:nvPr>
        </p:nvSpPr>
        <p:spPr/>
        <p:txBody>
          <a:bodyPr/>
          <a:lstStyle/>
          <a:p>
            <a:r>
              <a:rPr kumimoji="1" lang="id-ID" altLang="ja-JP" dirty="0" smtClean="0"/>
              <a:t>8</a:t>
            </a:r>
            <a:endParaRPr kumimoji="1" lang="ja-JP" altLang="en-US" dirty="0"/>
          </a:p>
        </p:txBody>
      </p:sp>
      <p:sp>
        <p:nvSpPr>
          <p:cNvPr id="27" name="テキスト プレースホルダー 26"/>
          <p:cNvSpPr>
            <a:spLocks noGrp="1"/>
          </p:cNvSpPr>
          <p:nvPr>
            <p:ph type="body" sz="quarter" idx="31"/>
          </p:nvPr>
        </p:nvSpPr>
        <p:spPr/>
        <p:txBody>
          <a:bodyPr>
            <a:normAutofit lnSpcReduction="10000"/>
          </a:bodyPr>
          <a:lstStyle/>
          <a:p>
            <a:r>
              <a:rPr lang="id-ID" dirty="0"/>
              <a:t>Dalam dunia perbankan Teknologi Informasi dan Komunikasi adalah diterapkannya transaksi perbankan lewat internet atau dikenal dengan Internet Banking</a:t>
            </a:r>
            <a:r>
              <a:rPr lang="id-ID" dirty="0" smtClean="0"/>
              <a:t>.</a:t>
            </a:r>
            <a:endParaRPr kumimoji="1" lang="ja-JP" altLang="en-US" dirty="0"/>
          </a:p>
        </p:txBody>
      </p:sp>
    </p:spTree>
    <p:extLst>
      <p:ext uri="{BB962C8B-B14F-4D97-AF65-F5344CB8AC3E}">
        <p14:creationId xmlns:p14="http://schemas.microsoft.com/office/powerpoint/2010/main" val="1078738709"/>
      </p:ext>
    </p:extLst>
  </p:cSld>
  <p:clrMapOvr>
    <a:masterClrMapping/>
  </p:clrMapOvr>
  <p:transition spd="slow" advTm="13376">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4688" r="14688"/>
          <a:stretch>
            <a:fillRect/>
          </a:stretch>
        </p:blipFill>
        <p:spPr/>
      </p:pic>
      <p:sp>
        <p:nvSpPr>
          <p:cNvPr id="3" name="テキスト プレースホルダー 2"/>
          <p:cNvSpPr>
            <a:spLocks noGrp="1"/>
          </p:cNvSpPr>
          <p:nvPr>
            <p:ph type="body" sz="quarter" idx="16"/>
          </p:nvPr>
        </p:nvSpPr>
        <p:spPr/>
        <p:txBody>
          <a:bodyPr/>
          <a:lstStyle/>
          <a:p>
            <a:endParaRPr kumimoji="1" lang="ja-JP" altLang="en-US"/>
          </a:p>
        </p:txBody>
      </p:sp>
      <p:sp>
        <p:nvSpPr>
          <p:cNvPr id="4" name="テキスト プレースホルダー 3"/>
          <p:cNvSpPr>
            <a:spLocks noGrp="1"/>
          </p:cNvSpPr>
          <p:nvPr>
            <p:ph type="body" sz="quarter" idx="15"/>
          </p:nvPr>
        </p:nvSpPr>
        <p:spPr/>
        <p:txBody>
          <a:bodyPr/>
          <a:lstStyle/>
          <a:p>
            <a:endParaRPr kumimoji="1" lang="ja-JP" altLang="en-US" dirty="0"/>
          </a:p>
        </p:txBody>
      </p:sp>
      <p:sp>
        <p:nvSpPr>
          <p:cNvPr id="5" name="テキスト プレースホルダー 4"/>
          <p:cNvSpPr>
            <a:spLocks noGrp="1"/>
          </p:cNvSpPr>
          <p:nvPr>
            <p:ph type="body" sz="quarter" idx="14"/>
          </p:nvPr>
        </p:nvSpPr>
        <p:spPr/>
        <p:txBody>
          <a:bodyPr/>
          <a:lstStyle/>
          <a:p>
            <a:endParaRPr kumimoji="1" lang="ja-JP" altLang="en-US"/>
          </a:p>
        </p:txBody>
      </p:sp>
      <p:sp>
        <p:nvSpPr>
          <p:cNvPr id="6" name="テキスト プレースホルダー 5"/>
          <p:cNvSpPr>
            <a:spLocks noGrp="1"/>
          </p:cNvSpPr>
          <p:nvPr>
            <p:ph type="body" sz="quarter" idx="13"/>
          </p:nvPr>
        </p:nvSpPr>
        <p:spPr/>
        <p:txBody>
          <a:bodyPr/>
          <a:lstStyle/>
          <a:p>
            <a:endParaRPr kumimoji="1" lang="ja-JP" altLang="en-US"/>
          </a:p>
        </p:txBody>
      </p:sp>
      <p:sp>
        <p:nvSpPr>
          <p:cNvPr id="7" name="テキスト プレースホルダー 6"/>
          <p:cNvSpPr>
            <a:spLocks noGrp="1"/>
          </p:cNvSpPr>
          <p:nvPr>
            <p:ph type="body" sz="quarter" idx="11"/>
          </p:nvPr>
        </p:nvSpPr>
        <p:spPr/>
        <p:txBody>
          <a:bodyPr/>
          <a:lstStyle/>
          <a:p>
            <a:endParaRPr kumimoji="1" lang="ja-JP" altLang="en-US"/>
          </a:p>
        </p:txBody>
      </p:sp>
      <p:sp>
        <p:nvSpPr>
          <p:cNvPr id="8" name="テキスト プレースホルダー 7"/>
          <p:cNvSpPr>
            <a:spLocks noGrp="1"/>
          </p:cNvSpPr>
          <p:nvPr>
            <p:ph type="body" sz="quarter" idx="12"/>
          </p:nvPr>
        </p:nvSpPr>
        <p:spPr/>
        <p:txBody>
          <a:bodyPr/>
          <a:lstStyle/>
          <a:p>
            <a:endParaRPr kumimoji="1" lang="ja-JP" altLang="en-US" dirty="0"/>
          </a:p>
        </p:txBody>
      </p:sp>
      <p:sp>
        <p:nvSpPr>
          <p:cNvPr id="9" name="テキスト プレースホルダー 8"/>
          <p:cNvSpPr>
            <a:spLocks noGrp="1"/>
          </p:cNvSpPr>
          <p:nvPr>
            <p:ph type="body" sz="quarter" idx="17"/>
          </p:nvPr>
        </p:nvSpPr>
        <p:spPr/>
        <p:txBody>
          <a:bodyPr/>
          <a:lstStyle/>
          <a:p>
            <a:r>
              <a:rPr lang="id-ID" altLang="ja-JP" dirty="0" smtClean="0">
                <a:latin typeface="Eras Bold ITC" panose="020B0907030504020204" pitchFamily="34" charset="0"/>
              </a:rPr>
              <a:t>Bidang Pendidikan</a:t>
            </a:r>
            <a:endParaRPr lang="ja-JP" altLang="en-US" dirty="0">
              <a:latin typeface="Eras Bold ITC" panose="020B0907030504020204" pitchFamily="34" charset="0"/>
            </a:endParaRPr>
          </a:p>
        </p:txBody>
      </p:sp>
      <p:sp>
        <p:nvSpPr>
          <p:cNvPr id="11" name="テキスト プレースホルダー 10"/>
          <p:cNvSpPr>
            <a:spLocks noGrp="1"/>
          </p:cNvSpPr>
          <p:nvPr>
            <p:ph type="body" sz="quarter" idx="19"/>
          </p:nvPr>
        </p:nvSpPr>
        <p:spPr/>
        <p:txBody>
          <a:bodyPr/>
          <a:lstStyle/>
          <a:p>
            <a:endParaRPr kumimoji="1" lang="ja-JP" altLang="en-US"/>
          </a:p>
        </p:txBody>
      </p:sp>
      <p:sp>
        <p:nvSpPr>
          <p:cNvPr id="12" name="テキスト プレースホルダー 11"/>
          <p:cNvSpPr>
            <a:spLocks noGrp="1"/>
          </p:cNvSpPr>
          <p:nvPr>
            <p:ph type="body" sz="quarter" idx="20"/>
          </p:nvPr>
        </p:nvSpPr>
        <p:spPr/>
        <p:txBody>
          <a:bodyPr/>
          <a:lstStyle/>
          <a:p>
            <a:endParaRPr kumimoji="1" lang="ja-JP" altLang="en-US"/>
          </a:p>
        </p:txBody>
      </p:sp>
      <p:sp>
        <p:nvSpPr>
          <p:cNvPr id="13" name="テキスト プレースホルダー 12"/>
          <p:cNvSpPr>
            <a:spLocks noGrp="1"/>
          </p:cNvSpPr>
          <p:nvPr>
            <p:ph type="body" sz="quarter" idx="21"/>
          </p:nvPr>
        </p:nvSpPr>
        <p:spPr/>
        <p:txBody>
          <a:bodyPr>
            <a:normAutofit fontScale="25000" lnSpcReduction="20000"/>
          </a:bodyPr>
          <a:lstStyle/>
          <a:p>
            <a:endParaRPr kumimoji="1" lang="ja-JP" altLang="en-US"/>
          </a:p>
        </p:txBody>
      </p:sp>
      <p:sp>
        <p:nvSpPr>
          <p:cNvPr id="14" name="テキスト プレースホルダー 13"/>
          <p:cNvSpPr>
            <a:spLocks noGrp="1"/>
          </p:cNvSpPr>
          <p:nvPr>
            <p:ph type="body" sz="quarter" idx="22"/>
          </p:nvPr>
        </p:nvSpPr>
        <p:spPr/>
        <p:txBody>
          <a:bodyPr/>
          <a:lstStyle/>
          <a:p>
            <a:endParaRPr kumimoji="1" lang="ja-JP" altLang="en-US"/>
          </a:p>
        </p:txBody>
      </p:sp>
      <p:sp>
        <p:nvSpPr>
          <p:cNvPr id="15" name="テキスト プレースホルダー 14"/>
          <p:cNvSpPr>
            <a:spLocks noGrp="1"/>
          </p:cNvSpPr>
          <p:nvPr>
            <p:ph type="body" sz="quarter" idx="23"/>
          </p:nvPr>
        </p:nvSpPr>
        <p:spPr/>
        <p:txBody>
          <a:bodyPr/>
          <a:lstStyle/>
          <a:p>
            <a:endParaRPr kumimoji="1" lang="ja-JP" altLang="en-US"/>
          </a:p>
        </p:txBody>
      </p:sp>
    </p:spTree>
    <p:extLst>
      <p:ext uri="{BB962C8B-B14F-4D97-AF65-F5344CB8AC3E}">
        <p14:creationId xmlns:p14="http://schemas.microsoft.com/office/powerpoint/2010/main" val="511927740"/>
      </p:ext>
    </p:extLst>
  </p:cSld>
  <p:clrMapOvr>
    <a:masterClrMapping/>
  </p:clrMapOvr>
  <p:transition spd="slow" advTm="3684">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558" y="146861"/>
            <a:ext cx="16462058" cy="1368152"/>
          </a:xfrm>
        </p:spPr>
        <p:txBody>
          <a:bodyPr/>
          <a:lstStyle/>
          <a:p>
            <a:r>
              <a:rPr lang="id-ID" altLang="ja-JP" dirty="0" smtClean="0">
                <a:latin typeface="Berlin Sans FB Demi" panose="020E0802020502020306" pitchFamily="34" charset="0"/>
              </a:rPr>
              <a:t>Dalam Bidang Pendidikan</a:t>
            </a:r>
            <a:endParaRPr kumimoji="1" lang="ja-JP" altLang="en-US" dirty="0">
              <a:latin typeface="Berlin Sans FB Demi" panose="020E0802020502020306" pitchFamily="34" charset="0"/>
            </a:endParaRPr>
          </a:p>
        </p:txBody>
      </p:sp>
      <p:sp>
        <p:nvSpPr>
          <p:cNvPr id="4" name="スライド番号プレースホルダー 3"/>
          <p:cNvSpPr>
            <a:spLocks noGrp="1"/>
          </p:cNvSpPr>
          <p:nvPr>
            <p:ph type="sldNum" sz="quarter" idx="11"/>
          </p:nvPr>
        </p:nvSpPr>
        <p:spPr/>
        <p:txBody>
          <a:bodyPr/>
          <a:lstStyle/>
          <a:p>
            <a:r>
              <a:rPr lang="en-US" altLang="ja-JP" dirty="0" smtClean="0"/>
              <a:t>6</a:t>
            </a:r>
            <a:endParaRPr lang="ja-JP" altLang="en-US" dirty="0"/>
          </a:p>
        </p:txBody>
      </p:sp>
      <p:sp>
        <p:nvSpPr>
          <p:cNvPr id="5" name="テキスト プレースホルダー 4"/>
          <p:cNvSpPr>
            <a:spLocks noGrp="1"/>
          </p:cNvSpPr>
          <p:nvPr>
            <p:ph type="body" sz="quarter" idx="12"/>
          </p:nvPr>
        </p:nvSpPr>
        <p:spPr>
          <a:xfrm>
            <a:off x="1137443" y="2063984"/>
            <a:ext cx="16016288" cy="6728092"/>
          </a:xfrm>
        </p:spPr>
        <p:txBody>
          <a:bodyPr>
            <a:noAutofit/>
          </a:bodyPr>
          <a:lstStyle/>
          <a:p>
            <a:pPr algn="l">
              <a:lnSpc>
                <a:spcPct val="100000"/>
              </a:lnSpc>
              <a:spcBef>
                <a:spcPts val="0"/>
              </a:spcBef>
            </a:pPr>
            <a:r>
              <a:rPr lang="en-US" sz="3100" dirty="0" err="1" smtClean="0">
                <a:latin typeface="Times New Roman" panose="02020603050405020304" pitchFamily="18" charset="0"/>
                <a:cs typeface="Times New Roman" panose="02020603050405020304" pitchFamily="18" charset="0"/>
              </a:rPr>
              <a:t>Secara</a:t>
            </a:r>
            <a:r>
              <a:rPr lang="en-US" sz="3100" dirty="0" smtClean="0">
                <a:latin typeface="Times New Roman" panose="02020603050405020304" pitchFamily="18" charset="0"/>
                <a:cs typeface="Times New Roman" panose="02020603050405020304" pitchFamily="18" charset="0"/>
              </a:rPr>
              <a:t> detail </a:t>
            </a:r>
            <a:r>
              <a:rPr lang="en-US" sz="3100" dirty="0" err="1" smtClean="0">
                <a:latin typeface="Times New Roman" panose="02020603050405020304" pitchFamily="18" charset="0"/>
                <a:cs typeface="Times New Roman" panose="02020603050405020304" pitchFamily="18" charset="0"/>
              </a:rPr>
              <a:t>peranan</a:t>
            </a:r>
            <a:r>
              <a:rPr lang="en-US" sz="3100" dirty="0" smtClean="0">
                <a:latin typeface="Times New Roman" panose="02020603050405020304" pitchFamily="18" charset="0"/>
                <a:cs typeface="Times New Roman" panose="02020603050405020304" pitchFamily="18" charset="0"/>
              </a:rPr>
              <a:t> internet di </a:t>
            </a:r>
            <a:r>
              <a:rPr lang="en-US" sz="3100" dirty="0" err="1" smtClean="0">
                <a:latin typeface="Times New Roman" panose="02020603050405020304" pitchFamily="18" charset="0"/>
                <a:cs typeface="Times New Roman" panose="02020603050405020304" pitchFamily="18" charset="0"/>
              </a:rPr>
              <a:t>dalam</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dunia</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pendidikan</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khususnya</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bagi</a:t>
            </a:r>
            <a:r>
              <a:rPr lang="en-US" sz="3100" dirty="0" smtClean="0">
                <a:latin typeface="Times New Roman" panose="02020603050405020304" pitchFamily="18" charset="0"/>
                <a:cs typeface="Times New Roman" panose="02020603050405020304" pitchFamily="18" charset="0"/>
              </a:rPr>
              <a:t> guru </a:t>
            </a:r>
            <a:r>
              <a:rPr lang="en-US" sz="3100" dirty="0" err="1" smtClean="0">
                <a:latin typeface="Times New Roman" panose="02020603050405020304" pitchFamily="18" charset="0"/>
                <a:cs typeface="Times New Roman" panose="02020603050405020304" pitchFamily="18" charset="0"/>
              </a:rPr>
              <a:t>adalah</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sebagai</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berikut</a:t>
            </a:r>
            <a:r>
              <a:rPr lang="en-US" sz="3100" dirty="0" smtClean="0">
                <a:latin typeface="Times New Roman" panose="02020603050405020304" pitchFamily="18" charset="0"/>
                <a:cs typeface="Times New Roman" panose="02020603050405020304" pitchFamily="18" charset="0"/>
              </a:rPr>
              <a:t> : </a:t>
            </a:r>
            <a:br>
              <a:rPr lang="en-US" sz="3100" dirty="0" smtClean="0">
                <a:latin typeface="Times New Roman" panose="02020603050405020304" pitchFamily="18" charset="0"/>
                <a:cs typeface="Times New Roman" panose="02020603050405020304" pitchFamily="18" charset="0"/>
              </a:rPr>
            </a:br>
            <a:r>
              <a:rPr lang="id-ID" sz="3100" dirty="0" smtClean="0">
                <a:latin typeface="Times New Roman" panose="02020603050405020304" pitchFamily="18" charset="0"/>
                <a:cs typeface="Times New Roman" panose="02020603050405020304" pitchFamily="18" charset="0"/>
              </a:rPr>
              <a:t>1. Mendalami dan mencari bahan mengajar</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2. Mencari berbagai teknik dan pola pengajaran baru</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3. </a:t>
            </a:r>
            <a:r>
              <a:rPr lang="id-ID" sz="3100" dirty="0">
                <a:latin typeface="Times New Roman" panose="02020603050405020304" pitchFamily="18" charset="0"/>
                <a:cs typeface="Times New Roman" panose="02020603050405020304" pitchFamily="18" charset="0"/>
              </a:rPr>
              <a:t>Memberikan kontribusi bagi orang lain dengan sharing ilmunya</a:t>
            </a:r>
          </a:p>
          <a:p>
            <a:pPr algn="l">
              <a:lnSpc>
                <a:spcPct val="100000"/>
              </a:lnSpc>
              <a:spcBef>
                <a:spcPts val="0"/>
              </a:spcBef>
            </a:pPr>
            <a:r>
              <a:rPr lang="id-ID" sz="3100" dirty="0">
                <a:latin typeface="Times New Roman" panose="02020603050405020304" pitchFamily="18" charset="0"/>
                <a:cs typeface="Times New Roman" panose="02020603050405020304" pitchFamily="18" charset="0"/>
              </a:rPr>
              <a:t>4</a:t>
            </a:r>
            <a:r>
              <a:rPr lang="id-ID" sz="3100" dirty="0" smtClean="0">
                <a:latin typeface="Times New Roman" panose="02020603050405020304" pitchFamily="18" charset="0"/>
                <a:cs typeface="Times New Roman" panose="02020603050405020304" pitchFamily="18" charset="0"/>
              </a:rPr>
              <a:t>. Mempromosikan kegiatan sekolah</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5. </a:t>
            </a:r>
            <a:r>
              <a:rPr lang="id-ID" sz="3100" dirty="0">
                <a:latin typeface="Times New Roman" panose="02020603050405020304" pitchFamily="18" charset="0"/>
                <a:cs typeface="Times New Roman" panose="02020603050405020304" pitchFamily="18" charset="0"/>
              </a:rPr>
              <a:t>Mencari informasi lengkap penunjang profesi guru seperti sertifikasi guru dan tunjangan lainnya</a:t>
            </a:r>
            <a:r>
              <a:rPr lang="id-ID" sz="3100" dirty="0" smtClean="0">
                <a:latin typeface="Times New Roman" panose="02020603050405020304" pitchFamily="18" charset="0"/>
                <a:cs typeface="Times New Roman" panose="02020603050405020304" pitchFamily="18" charset="0"/>
              </a:rPr>
              <a:t>.</a:t>
            </a:r>
            <a:r>
              <a:rPr lang="en-US" sz="3100" dirty="0" smtClean="0">
                <a:latin typeface="Times New Roman" panose="02020603050405020304" pitchFamily="18" charset="0"/>
                <a:cs typeface="Times New Roman" panose="02020603050405020304" pitchFamily="18" charset="0"/>
              </a:rPr>
              <a:t/>
            </a:r>
            <a:br>
              <a:rPr lang="en-US" sz="3100" dirty="0" smtClean="0">
                <a:latin typeface="Times New Roman" panose="02020603050405020304" pitchFamily="18" charset="0"/>
                <a:cs typeface="Times New Roman" panose="02020603050405020304" pitchFamily="18" charset="0"/>
              </a:rPr>
            </a:br>
            <a:r>
              <a:rPr lang="en-US" sz="3100" dirty="0" smtClean="0">
                <a:latin typeface="Times New Roman" panose="02020603050405020304" pitchFamily="18" charset="0"/>
                <a:cs typeface="Times New Roman" panose="02020603050405020304" pitchFamily="18" charset="0"/>
              </a:rPr>
              <a:t/>
            </a:r>
            <a:br>
              <a:rPr lang="en-US" sz="3100" dirty="0" smtClean="0">
                <a:latin typeface="Times New Roman" panose="02020603050405020304" pitchFamily="18" charset="0"/>
                <a:cs typeface="Times New Roman" panose="02020603050405020304" pitchFamily="18" charset="0"/>
              </a:rPr>
            </a:br>
            <a:r>
              <a:rPr lang="en-US" sz="3100" dirty="0" err="1" smtClean="0">
                <a:latin typeface="Times New Roman" panose="02020603050405020304" pitchFamily="18" charset="0"/>
                <a:cs typeface="Times New Roman" panose="02020603050405020304" pitchFamily="18" charset="0"/>
              </a:rPr>
              <a:t>Sedangkan</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peranan</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bagi</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siswa</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sebagai</a:t>
            </a:r>
            <a:r>
              <a:rPr lang="en-US" sz="3100" dirty="0" smtClean="0">
                <a:latin typeface="Times New Roman" panose="02020603050405020304" pitchFamily="18" charset="0"/>
                <a:cs typeface="Times New Roman" panose="02020603050405020304" pitchFamily="18" charset="0"/>
              </a:rPr>
              <a:t> </a:t>
            </a:r>
            <a:r>
              <a:rPr lang="en-US" sz="3100" dirty="0" err="1" smtClean="0">
                <a:latin typeface="Times New Roman" panose="02020603050405020304" pitchFamily="18" charset="0"/>
                <a:cs typeface="Times New Roman" panose="02020603050405020304" pitchFamily="18" charset="0"/>
              </a:rPr>
              <a:t>berikut</a:t>
            </a:r>
            <a:r>
              <a:rPr lang="en-US" sz="3100" dirty="0" smtClean="0">
                <a:latin typeface="Times New Roman" panose="02020603050405020304" pitchFamily="18" charset="0"/>
                <a:cs typeface="Times New Roman" panose="02020603050405020304" pitchFamily="18" charset="0"/>
              </a:rPr>
              <a:t> :</a:t>
            </a:r>
            <a:br>
              <a:rPr lang="en-US" sz="3100" dirty="0" smtClean="0">
                <a:latin typeface="Times New Roman" panose="02020603050405020304" pitchFamily="18" charset="0"/>
                <a:cs typeface="Times New Roman" panose="02020603050405020304" pitchFamily="18" charset="0"/>
              </a:rPr>
            </a:br>
            <a:r>
              <a:rPr lang="id-ID" sz="3100" dirty="0" smtClean="0">
                <a:latin typeface="Times New Roman" panose="02020603050405020304" pitchFamily="18" charset="0"/>
                <a:cs typeface="Times New Roman" panose="02020603050405020304" pitchFamily="18" charset="0"/>
              </a:rPr>
              <a:t>1. Membantu </a:t>
            </a:r>
            <a:r>
              <a:rPr lang="id-ID" sz="3100" dirty="0">
                <a:latin typeface="Times New Roman" panose="02020603050405020304" pitchFamily="18" charset="0"/>
                <a:cs typeface="Times New Roman" panose="02020603050405020304" pitchFamily="18" charset="0"/>
              </a:rPr>
              <a:t>mengerjakan tugas</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2. Menambah </a:t>
            </a:r>
            <a:r>
              <a:rPr lang="id-ID" sz="3100" dirty="0">
                <a:latin typeface="Times New Roman" panose="02020603050405020304" pitchFamily="18" charset="0"/>
                <a:cs typeface="Times New Roman" panose="02020603050405020304" pitchFamily="18" charset="0"/>
              </a:rPr>
              <a:t>wawasan keilmuan</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3. Membuka </a:t>
            </a:r>
            <a:r>
              <a:rPr lang="id-ID" sz="3100" dirty="0">
                <a:latin typeface="Times New Roman" panose="02020603050405020304" pitchFamily="18" charset="0"/>
                <a:cs typeface="Times New Roman" panose="02020603050405020304" pitchFamily="18" charset="0"/>
              </a:rPr>
              <a:t>ruang tanya jawab</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4. Memberikan </a:t>
            </a:r>
            <a:r>
              <a:rPr lang="id-ID" sz="3100" dirty="0">
                <a:latin typeface="Times New Roman" panose="02020603050405020304" pitchFamily="18" charset="0"/>
                <a:cs typeface="Times New Roman" panose="02020603050405020304" pitchFamily="18" charset="0"/>
              </a:rPr>
              <a:t>ide yang berperan penting untuk sesama</a:t>
            </a:r>
          </a:p>
          <a:p>
            <a:pPr algn="l">
              <a:lnSpc>
                <a:spcPct val="100000"/>
              </a:lnSpc>
              <a:spcBef>
                <a:spcPts val="0"/>
              </a:spcBef>
            </a:pPr>
            <a:r>
              <a:rPr lang="id-ID" sz="3100" dirty="0" smtClean="0">
                <a:latin typeface="Times New Roman" panose="02020603050405020304" pitchFamily="18" charset="0"/>
                <a:cs typeface="Times New Roman" panose="02020603050405020304" pitchFamily="18" charset="0"/>
              </a:rPr>
              <a:t>5. Mempublikasikan </a:t>
            </a:r>
            <a:r>
              <a:rPr lang="id-ID" sz="3100" dirty="0">
                <a:latin typeface="Times New Roman" panose="02020603050405020304" pitchFamily="18" charset="0"/>
                <a:cs typeface="Times New Roman" panose="02020603050405020304" pitchFamily="18" charset="0"/>
              </a:rPr>
              <a:t>karyanya agar lebih dikenal </a:t>
            </a:r>
            <a:r>
              <a:rPr lang="id-ID" sz="3100" dirty="0" smtClean="0">
                <a:latin typeface="Times New Roman" panose="02020603050405020304" pitchFamily="18" charset="0"/>
                <a:cs typeface="Times New Roman" panose="02020603050405020304" pitchFamily="18" charset="0"/>
              </a:rPr>
              <a:t>luas</a:t>
            </a:r>
            <a:endParaRPr lang="id-ID" sz="3100" dirty="0">
              <a:latin typeface="Times New Roman" panose="02020603050405020304" pitchFamily="18" charset="0"/>
              <a:cs typeface="Times New Roman" panose="02020603050405020304" pitchFamily="18" charset="0"/>
            </a:endParaRPr>
          </a:p>
        </p:txBody>
      </p:sp>
      <p:sp>
        <p:nvSpPr>
          <p:cNvPr id="6"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782259"/>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766" r="9766"/>
          <a:stretch>
            <a:fillRect/>
          </a:stretch>
        </p:blipFill>
        <p:spPr/>
      </p:pic>
      <p:sp>
        <p:nvSpPr>
          <p:cNvPr id="2" name="テキスト プレースホルダー 1"/>
          <p:cNvSpPr>
            <a:spLocks noGrp="1"/>
          </p:cNvSpPr>
          <p:nvPr>
            <p:ph type="body" sz="quarter" idx="22"/>
          </p:nvPr>
        </p:nvSpPr>
        <p:spPr/>
        <p:txBody>
          <a:bodyPr/>
          <a:lstStyle/>
          <a:p>
            <a:endParaRPr kumimoji="1" lang="ja-JP" altLang="en-US" dirty="0"/>
          </a:p>
        </p:txBody>
      </p:sp>
      <p:sp>
        <p:nvSpPr>
          <p:cNvPr id="3" name="テキスト プレースホルダー 2"/>
          <p:cNvSpPr>
            <a:spLocks noGrp="1"/>
          </p:cNvSpPr>
          <p:nvPr>
            <p:ph type="body" sz="quarter" idx="23"/>
          </p:nvPr>
        </p:nvSpPr>
        <p:spPr/>
        <p:txBody>
          <a:bodyPr/>
          <a:lstStyle/>
          <a:p>
            <a:endParaRPr kumimoji="1" lang="ja-JP" altLang="en-US" dirty="0"/>
          </a:p>
        </p:txBody>
      </p:sp>
      <p:sp>
        <p:nvSpPr>
          <p:cNvPr id="8" name="テキスト プレースホルダー 7"/>
          <p:cNvSpPr>
            <a:spLocks noGrp="1"/>
          </p:cNvSpPr>
          <p:nvPr>
            <p:ph type="body" sz="quarter" idx="16"/>
          </p:nvPr>
        </p:nvSpPr>
        <p:spPr>
          <a:xfrm>
            <a:off x="15877127" y="3231908"/>
            <a:ext cx="2002972" cy="2452914"/>
          </a:xfrm>
        </p:spPr>
        <p:txBody>
          <a:bodyPr/>
          <a:lstStyle/>
          <a:p>
            <a:pPr>
              <a:lnSpc>
                <a:spcPts val="12000"/>
              </a:lnSpc>
            </a:pPr>
            <a:r>
              <a:rPr kumimoji="1" lang="id-ID" altLang="ja-JP" dirty="0" smtClean="0">
                <a:latin typeface="Berlin Sans FB Demi" panose="020E0802020502020306" pitchFamily="34" charset="0"/>
              </a:rPr>
              <a:t>Dalam</a:t>
            </a:r>
          </a:p>
          <a:p>
            <a:pPr>
              <a:lnSpc>
                <a:spcPts val="12000"/>
              </a:lnSpc>
            </a:pPr>
            <a:r>
              <a:rPr kumimoji="1" lang="id-ID" altLang="ja-JP" dirty="0" smtClean="0">
                <a:latin typeface="Berlin Sans FB Demi" panose="020E0802020502020306" pitchFamily="34" charset="0"/>
              </a:rPr>
              <a:t>Dunia</a:t>
            </a:r>
            <a:endParaRPr kumimoji="1" lang="ja-JP" altLang="en-US" dirty="0">
              <a:latin typeface="Berlin Sans FB Demi" panose="020E0802020502020306" pitchFamily="34" charset="0"/>
            </a:endParaRPr>
          </a:p>
        </p:txBody>
      </p:sp>
      <p:sp>
        <p:nvSpPr>
          <p:cNvPr id="10" name="テキスト プレースホルダー 9"/>
          <p:cNvSpPr>
            <a:spLocks noGrp="1"/>
          </p:cNvSpPr>
          <p:nvPr>
            <p:ph type="body" sz="quarter" idx="21"/>
          </p:nvPr>
        </p:nvSpPr>
        <p:spPr>
          <a:xfrm>
            <a:off x="11617074" y="5019089"/>
            <a:ext cx="6400799" cy="1793403"/>
          </a:xfrm>
        </p:spPr>
        <p:txBody>
          <a:bodyPr/>
          <a:lstStyle/>
          <a:p>
            <a:pPr>
              <a:lnSpc>
                <a:spcPct val="100000"/>
              </a:lnSpc>
            </a:pPr>
            <a:r>
              <a:rPr kumimoji="1" lang="id-ID" altLang="ja-JP" sz="13800" dirty="0" smtClean="0">
                <a:latin typeface="Berlin Sans FB Demi" panose="020E0802020502020306" pitchFamily="34" charset="0"/>
              </a:rPr>
              <a:t>Bisnis</a:t>
            </a:r>
            <a:endParaRPr kumimoji="1" lang="ja-JP" altLang="en-US" sz="13800" dirty="0">
              <a:latin typeface="Berlin Sans FB Demi" panose="020E0802020502020306" pitchFamily="34" charset="0"/>
            </a:endParaRPr>
          </a:p>
        </p:txBody>
      </p:sp>
    </p:spTree>
    <p:extLst>
      <p:ext uri="{BB962C8B-B14F-4D97-AF65-F5344CB8AC3E}">
        <p14:creationId xmlns:p14="http://schemas.microsoft.com/office/powerpoint/2010/main" val="1637979605"/>
      </p:ext>
    </p:extLst>
  </p:cSld>
  <p:clrMapOvr>
    <a:masterClrMapping/>
  </p:clrMapOvr>
  <mc:AlternateContent xmlns:mc="http://schemas.openxmlformats.org/markup-compatibility/2006" xmlns:p14="http://schemas.microsoft.com/office/powerpoint/2010/main">
    <mc:Choice Requires="p14">
      <p:transition spd="slow" p14:dur="1200" advTm="4043">
        <p14:flip dir="r"/>
      </p:transition>
    </mc:Choice>
    <mc:Fallback xmlns="">
      <p:transition spd="slow" advTm="4043">
        <p:fade/>
      </p:transition>
    </mc:Fallback>
  </mc:AlternateContent>
  <p:timing>
    <p:tnLst>
      <p:par>
        <p:cTn id="1" dur="indefinite" restart="never" nodeType="tmRoot"/>
      </p:par>
    </p:tnLst>
    <p:bldLst>
      <p:bldP spid="8" grpId="0" build="p">
        <p:tmplLst>
          <p:tmpl lvl="1">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558" y="146861"/>
            <a:ext cx="16462058" cy="1368152"/>
          </a:xfrm>
        </p:spPr>
        <p:txBody>
          <a:bodyPr/>
          <a:lstStyle/>
          <a:p>
            <a:r>
              <a:rPr lang="id-ID" altLang="ja-JP" dirty="0" smtClean="0">
                <a:latin typeface="Berlin Sans FB Demi" panose="020E0802020502020306" pitchFamily="34" charset="0"/>
              </a:rPr>
              <a:t>Dalam Dunia Bisnis</a:t>
            </a:r>
            <a:endParaRPr kumimoji="1" lang="ja-JP" altLang="en-US" dirty="0">
              <a:latin typeface="Berlin Sans FB Demi" panose="020E0802020502020306" pitchFamily="34" charset="0"/>
            </a:endParaRPr>
          </a:p>
        </p:txBody>
      </p:sp>
      <p:sp>
        <p:nvSpPr>
          <p:cNvPr id="4" name="スライド番号プレースホルダー 3"/>
          <p:cNvSpPr>
            <a:spLocks noGrp="1"/>
          </p:cNvSpPr>
          <p:nvPr>
            <p:ph type="sldNum" sz="quarter" idx="11"/>
          </p:nvPr>
        </p:nvSpPr>
        <p:spPr>
          <a:xfrm>
            <a:off x="16892016" y="647706"/>
            <a:ext cx="962848" cy="547688"/>
          </a:xfrm>
        </p:spPr>
        <p:txBody>
          <a:bodyPr/>
          <a:lstStyle/>
          <a:p>
            <a:r>
              <a:rPr lang="en-US" altLang="ja-JP" dirty="0" smtClean="0"/>
              <a:t>8</a:t>
            </a:r>
            <a:endParaRPr lang="ja-JP" altLang="en-US" dirty="0"/>
          </a:p>
        </p:txBody>
      </p:sp>
      <p:sp>
        <p:nvSpPr>
          <p:cNvPr id="5" name="テキスト プレースホルダー 4"/>
          <p:cNvSpPr>
            <a:spLocks noGrp="1"/>
          </p:cNvSpPr>
          <p:nvPr>
            <p:ph type="body" sz="quarter" idx="12"/>
          </p:nvPr>
        </p:nvSpPr>
        <p:spPr>
          <a:xfrm>
            <a:off x="965993" y="2015858"/>
            <a:ext cx="7977982" cy="6728092"/>
          </a:xfrm>
        </p:spPr>
        <p:txBody>
          <a:bodyPr anchor="t">
            <a:noAutofit/>
          </a:bodyPr>
          <a:lstStyle/>
          <a:p>
            <a:pPr marL="457200" indent="-457200" algn="just">
              <a:lnSpc>
                <a:spcPct val="100000"/>
              </a:lnSpc>
              <a:spcBef>
                <a:spcPts val="0"/>
              </a:spcBef>
              <a:buFont typeface="Wingdings" panose="05000000000000000000" pitchFamily="2" charset="2"/>
              <a:buChar char="Ø"/>
            </a:pPr>
            <a:r>
              <a:rPr lang="id-ID" sz="3200" dirty="0" smtClean="0">
                <a:latin typeface="Times New Roman" panose="02020603050405020304" pitchFamily="18" charset="0"/>
                <a:cs typeface="Times New Roman" panose="02020603050405020304" pitchFamily="18" charset="0"/>
              </a:rPr>
              <a:t>Bagi Pengusaha</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Mencari sumber informasi yang berkaitan dengan bisnisnya</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Mempromosikan dan mengembangkan bisnis, produk, dan jasanya</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Mencari SDM berkualitas</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Sarana komunikasi internal/eksternal perusahaan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Sumber pendapatan utama </a:t>
            </a:r>
            <a:r>
              <a:rPr lang="id-ID" sz="3200" dirty="0">
                <a:latin typeface="Times New Roman" panose="02020603050405020304" pitchFamily="18" charset="0"/>
                <a:cs typeface="Times New Roman" panose="02020603050405020304" pitchFamily="18" charset="0"/>
              </a:rPr>
              <a:t>(beberapa perusahaan bergantung pada internet seperti media online</a:t>
            </a:r>
            <a:r>
              <a:rPr lang="id-ID" sz="3200" dirty="0" smtClean="0">
                <a:latin typeface="Times New Roman" panose="02020603050405020304" pitchFamily="18" charset="0"/>
                <a:cs typeface="Times New Roman" panose="02020603050405020304" pitchFamily="18" charset="0"/>
              </a:rPr>
              <a:t>)</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Berinovasi</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Menurunkan biaya operasional</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Menekan biaya promosi</a:t>
            </a:r>
            <a:endParaRPr lang="id-ID" sz="3200" dirty="0">
              <a:latin typeface="Times New Roman" panose="02020603050405020304" pitchFamily="18" charset="0"/>
              <a:cs typeface="Times New Roman" panose="02020603050405020304" pitchFamily="18" charset="0"/>
            </a:endParaRPr>
          </a:p>
        </p:txBody>
      </p:sp>
      <p:sp>
        <p:nvSpPr>
          <p:cNvPr id="6" name="テキスト プレースホルダー 4"/>
          <p:cNvSpPr>
            <a:spLocks noGrp="1"/>
          </p:cNvSpPr>
          <p:nvPr>
            <p:ph type="body" sz="quarter" idx="12"/>
          </p:nvPr>
        </p:nvSpPr>
        <p:spPr>
          <a:xfrm>
            <a:off x="9205118" y="2168258"/>
            <a:ext cx="7977982" cy="6728092"/>
          </a:xfrm>
        </p:spPr>
        <p:txBody>
          <a:bodyPr anchor="t">
            <a:noAutofit/>
          </a:bodyPr>
          <a:lstStyle/>
          <a:p>
            <a:pPr marL="457200" indent="-457200" algn="just">
              <a:lnSpc>
                <a:spcPct val="100000"/>
              </a:lnSpc>
              <a:spcBef>
                <a:spcPts val="0"/>
              </a:spcBef>
              <a:buFont typeface="Wingdings" panose="05000000000000000000" pitchFamily="2" charset="2"/>
              <a:buChar char="Ø"/>
            </a:pPr>
            <a:r>
              <a:rPr lang="id-ID" sz="3200" dirty="0" smtClean="0">
                <a:latin typeface="Times New Roman" panose="02020603050405020304" pitchFamily="18" charset="0"/>
                <a:cs typeface="Times New Roman" panose="02020603050405020304" pitchFamily="18" charset="0"/>
              </a:rPr>
              <a:t>Bagi Karyawan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Mencari perusahaan terbaik</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Menambah skill teknik yang berkaitan dengan pekerjaan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Sarana komunikasi antara karyawan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Mengetahui informasi terkini</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Menambah pengetahuan</a:t>
            </a:r>
          </a:p>
          <a:p>
            <a:pPr marL="457200" indent="-457200" algn="just">
              <a:lnSpc>
                <a:spcPct val="100000"/>
              </a:lnSpc>
              <a:spcBef>
                <a:spcPts val="0"/>
              </a:spcBef>
              <a:buFont typeface="Wingdings" panose="05000000000000000000" pitchFamily="2" charset="2"/>
              <a:buChar char="§"/>
            </a:pPr>
            <a:r>
              <a:rPr lang="id-ID" sz="3200" dirty="0" smtClean="0">
                <a:latin typeface="Times New Roman" panose="02020603050405020304" pitchFamily="18" charset="0"/>
                <a:cs typeface="Times New Roman" panose="02020603050405020304" pitchFamily="18" charset="0"/>
              </a:rPr>
              <a:t>Sumber inovasi dalam pekerjaannya</a:t>
            </a:r>
            <a:endParaRPr lang="id-ID" sz="3200" dirty="0">
              <a:latin typeface="Times New Roman" panose="02020603050405020304" pitchFamily="18" charset="0"/>
              <a:cs typeface="Times New Roman" panose="02020603050405020304" pitchFamily="18" charset="0"/>
            </a:endParaRPr>
          </a:p>
        </p:txBody>
      </p:sp>
      <p:sp>
        <p:nvSpPr>
          <p:cNvPr id="7" name="テキスト プレースホルダー 6"/>
          <p:cNvSpPr>
            <a:spLocks noGrp="1"/>
          </p:cNvSpPr>
          <p:nvPr>
            <p:ph type="body" sz="quarter" idx="4294967295"/>
          </p:nvPr>
        </p:nvSpPr>
        <p:spPr>
          <a:xfrm>
            <a:off x="1307563" y="9628457"/>
            <a:ext cx="9429181" cy="594748"/>
          </a:xfrm>
          <a:prstGeom prst="rect">
            <a:avLst/>
          </a:prstGeom>
        </p:spPr>
        <p:txBody>
          <a:bodyPr>
            <a:normAutofit lnSpcReduction="10000"/>
          </a:bodyPr>
          <a:lstStyle/>
          <a:p>
            <a:r>
              <a:rPr lang="id-ID" altLang="ja-JP" sz="2400" dirty="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4730303"/>
      </p:ext>
    </p:extLst>
  </p:cSld>
  <p:clrMapOvr>
    <a:masterClrMapping/>
  </p:clrMapOvr>
  <p:transition spd="slow" advTm="34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917" t="4209" r="-917" b="32499"/>
          <a:stretch/>
        </p:blipFill>
        <p:spPr/>
      </p:pic>
      <p:sp>
        <p:nvSpPr>
          <p:cNvPr id="4" name="タイトル 3"/>
          <p:cNvSpPr>
            <a:spLocks noGrp="1"/>
          </p:cNvSpPr>
          <p:nvPr>
            <p:ph type="title"/>
          </p:nvPr>
        </p:nvSpPr>
        <p:spPr/>
        <p:txBody>
          <a:bodyPr/>
          <a:lstStyle/>
          <a:p>
            <a:r>
              <a:rPr lang="id-ID" altLang="ja-JP" dirty="0" smtClean="0">
                <a:latin typeface="Berlin Sans FB Demi" panose="020E0802020502020306" pitchFamily="34" charset="0"/>
              </a:rPr>
              <a:t>Dalam Bidang Sosial Budaya</a:t>
            </a:r>
            <a:endParaRPr kumimoji="1" lang="ja-JP" altLang="en-US" dirty="0">
              <a:latin typeface="Berlin Sans FB Demi" panose="020E0802020502020306" pitchFamily="34" charset="0"/>
            </a:endParaRPr>
          </a:p>
        </p:txBody>
      </p:sp>
      <p:sp>
        <p:nvSpPr>
          <p:cNvPr id="6" name="テキスト プレースホルダー 5"/>
          <p:cNvSpPr>
            <a:spLocks noGrp="1"/>
          </p:cNvSpPr>
          <p:nvPr>
            <p:ph type="body" sz="quarter" idx="12"/>
          </p:nvPr>
        </p:nvSpPr>
        <p:spPr/>
        <p:txBody>
          <a:bodyPr/>
          <a:lstStyle/>
          <a:p>
            <a:r>
              <a:rPr lang="id-ID" dirty="0">
                <a:solidFill>
                  <a:srgbClr val="C00000"/>
                </a:solidFill>
              </a:rPr>
              <a:t>Internet</a:t>
            </a:r>
            <a:r>
              <a:rPr lang="id-ID" dirty="0"/>
              <a:t> merupakan salah satu teknologi yang paling luas pemanfaatannya termasuk di </a:t>
            </a:r>
            <a:r>
              <a:rPr lang="id-ID" dirty="0">
                <a:solidFill>
                  <a:srgbClr val="C00000"/>
                </a:solidFill>
              </a:rPr>
              <a:t>bidang </a:t>
            </a:r>
            <a:r>
              <a:rPr lang="id-ID" dirty="0" smtClean="0">
                <a:solidFill>
                  <a:srgbClr val="C00000"/>
                </a:solidFill>
              </a:rPr>
              <a:t>sosial budaya.</a:t>
            </a:r>
            <a:r>
              <a:rPr lang="id-ID" dirty="0">
                <a:solidFill>
                  <a:srgbClr val="C00000"/>
                </a:solidFill>
              </a:rPr>
              <a:t> </a:t>
            </a:r>
            <a:endParaRPr lang="ja-JP" altLang="en-US" dirty="0">
              <a:solidFill>
                <a:srgbClr val="C00000"/>
              </a:solidFill>
            </a:endParaRPr>
          </a:p>
        </p:txBody>
      </p:sp>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7"/>
          </p:nvPr>
        </p:nvSpPr>
        <p:spPr/>
        <p:txBody>
          <a:bodyPr>
            <a:normAutofit lnSpcReduction="10000"/>
          </a:bodyPr>
          <a:lstStyle/>
          <a:p>
            <a:r>
              <a:rPr lang="id-ID" altLang="ja-JP" dirty="0" smtClean="0"/>
              <a:t>Budaya-Budaya Dalam Negeri</a:t>
            </a:r>
            <a:endParaRPr lang="ja-JP" altLang="en-US" dirty="0"/>
          </a:p>
        </p:txBody>
      </p:sp>
      <p:sp>
        <p:nvSpPr>
          <p:cNvPr id="10" name="テキスト プレースホルダー 9"/>
          <p:cNvSpPr>
            <a:spLocks noGrp="1"/>
          </p:cNvSpPr>
          <p:nvPr>
            <p:ph type="body" sz="quarter" idx="18"/>
          </p:nvPr>
        </p:nvSpPr>
        <p:spPr/>
        <p:txBody>
          <a:bodyPr/>
          <a:lstStyle/>
          <a:p>
            <a:r>
              <a:rPr lang="id-ID" altLang="ja-JP" dirty="0" smtClean="0"/>
              <a:t>BUDAYA</a:t>
            </a:r>
            <a:endParaRPr lang="ja-JP" altLang="en-US" dirty="0"/>
          </a:p>
        </p:txBody>
      </p:sp>
      <p:sp>
        <p:nvSpPr>
          <p:cNvPr id="11" name="テキスト プレースホルダー 10"/>
          <p:cNvSpPr>
            <a:spLocks noGrp="1"/>
          </p:cNvSpPr>
          <p:nvPr>
            <p:ph type="body" sz="quarter" idx="19"/>
          </p:nvPr>
        </p:nvSpPr>
        <p:spPr/>
        <p:txBody>
          <a:bodyPr>
            <a:normAutofit fontScale="92500" lnSpcReduction="10000"/>
          </a:bodyPr>
          <a:lstStyle/>
          <a:p>
            <a:r>
              <a:rPr lang="id-ID" dirty="0"/>
              <a:t>H</a:t>
            </a:r>
            <a:r>
              <a:rPr lang="id-ID" dirty="0" smtClean="0"/>
              <a:t>ubungan-hubungan </a:t>
            </a:r>
            <a:r>
              <a:rPr lang="id-ID" dirty="0"/>
              <a:t>sosial </a:t>
            </a:r>
            <a:r>
              <a:rPr lang="id-ID" dirty="0" smtClean="0"/>
              <a:t>yang menyangkut hubungan antarindividu,....</a:t>
            </a:r>
            <a:endParaRPr lang="ja-JP" altLang="en-US" dirty="0"/>
          </a:p>
        </p:txBody>
      </p:sp>
      <p:sp>
        <p:nvSpPr>
          <p:cNvPr id="12" name="テキスト プレースホルダー 11"/>
          <p:cNvSpPr>
            <a:spLocks noGrp="1"/>
          </p:cNvSpPr>
          <p:nvPr>
            <p:ph type="body" sz="quarter" idx="20"/>
          </p:nvPr>
        </p:nvSpPr>
        <p:spPr/>
        <p:txBody>
          <a:bodyPr/>
          <a:lstStyle/>
          <a:p>
            <a:r>
              <a:rPr lang="id-ID" altLang="ja-JP" dirty="0" smtClean="0"/>
              <a:t>INTERAKSI SOSIAL</a:t>
            </a:r>
            <a:endParaRPr lang="ja-JP" altLang="en-US" dirty="0"/>
          </a:p>
        </p:txBody>
      </p:sp>
      <p:sp>
        <p:nvSpPr>
          <p:cNvPr id="13" name="テキスト プレースホルダー 12"/>
          <p:cNvSpPr>
            <a:spLocks noGrp="1"/>
          </p:cNvSpPr>
          <p:nvPr>
            <p:ph type="body" sz="quarter" idx="21"/>
          </p:nvPr>
        </p:nvSpPr>
        <p:spPr/>
        <p:txBody>
          <a:bodyPr/>
          <a:lstStyle/>
          <a:p>
            <a:endParaRPr kumimoji="1" lang="ja-JP" altLang="en-US"/>
          </a:p>
        </p:txBody>
      </p:sp>
      <p:sp>
        <p:nvSpPr>
          <p:cNvPr id="14" name="テキスト プレースホルダー 13"/>
          <p:cNvSpPr>
            <a:spLocks noGrp="1"/>
          </p:cNvSpPr>
          <p:nvPr>
            <p:ph type="body" sz="quarter" idx="22"/>
          </p:nvPr>
        </p:nvSpPr>
        <p:spPr/>
        <p:txBody>
          <a:bodyPr/>
          <a:lstStyle/>
          <a:p>
            <a:endParaRPr kumimoji="1" lang="ja-JP" altLang="en-US"/>
          </a:p>
        </p:txBody>
      </p:sp>
      <p:sp>
        <p:nvSpPr>
          <p:cNvPr id="17" name="テキスト プレースホルダー 6"/>
          <p:cNvSpPr txBox="1">
            <a:spLocks/>
          </p:cNvSpPr>
          <p:nvPr/>
        </p:nvSpPr>
        <p:spPr>
          <a:xfrm>
            <a:off x="1307563" y="9628457"/>
            <a:ext cx="9429181" cy="594748"/>
          </a:xfrm>
          <a:prstGeom prst="rect">
            <a:avLst/>
          </a:prstGeom>
        </p:spPr>
        <p:txBody>
          <a:bodyPr vert="horz" lIns="163303" tIns="81651" rIns="163303" bIns="81651" rtlCol="0">
            <a:normAutofit lnSpcReduction="10000"/>
          </a:bodyPr>
          <a:lst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id-ID" altLang="ja-JP" sz="2400" smtClean="0">
                <a:solidFill>
                  <a:schemeClr val="bg2"/>
                </a:solidFill>
                <a:latin typeface="Arial" panose="020B0604020202020204" pitchFamily="34" charset="0"/>
                <a:cs typeface="Arial" panose="020B0604020202020204" pitchFamily="34" charset="0"/>
              </a:rPr>
              <a:t>Universitas Muhammadiyah | Program Studi Teknik Informatika</a:t>
            </a:r>
            <a:endParaRPr lang="en-US" altLang="ja-JP" sz="2400" dirty="0">
              <a:solidFill>
                <a:schemeClr val="bg2"/>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8" y="9400193"/>
            <a:ext cx="818465" cy="823012"/>
          </a:xfrm>
          <a:prstGeom prst="rect">
            <a:avLst/>
          </a:prstGeom>
          <a:ln>
            <a:noFill/>
          </a:ln>
          <a:effectLst>
            <a:outerShdw blurRad="292100" dist="139700" dir="2700000" algn="tl" rotWithShape="0">
              <a:srgbClr val="333333">
                <a:alpha val="65000"/>
              </a:srgbClr>
            </a:outerShdw>
          </a:effectLst>
        </p:spPr>
      </p:pic>
      <p:pic>
        <p:nvPicPr>
          <p:cNvPr id="15" name="Picture Placeholder 14"/>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l="-461" t="18909" r="461" b="16081"/>
          <a:stretch/>
        </p:blipFill>
        <p:spPr/>
      </p:pic>
    </p:spTree>
    <p:extLst>
      <p:ext uri="{BB962C8B-B14F-4D97-AF65-F5344CB8AC3E}">
        <p14:creationId xmlns:p14="http://schemas.microsoft.com/office/powerpoint/2010/main" val="12956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250"/>
                                        <p:tgtEl>
                                          <p:spTgt spid="1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7.jpg"/></Relationships>
</file>

<file path=ppt/theme/theme1.xml><?xml version="1.0" encoding="utf-8"?>
<a:theme xmlns:a="http://schemas.openxmlformats.org/drawingml/2006/main" name="Aldebaran - Contents">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ldebaran - Contents without Title and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33716</TotalTime>
  <Words>1342</Words>
  <Application>Microsoft Office PowerPoint</Application>
  <PresentationFormat>Custom</PresentationFormat>
  <Paragraphs>216</Paragraphs>
  <Slides>27</Slides>
  <Notes>12</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27</vt:i4>
      </vt:variant>
    </vt:vector>
  </HeadingPairs>
  <TitlesOfParts>
    <vt:vector size="46" baseType="lpstr">
      <vt:lpstr>ＭＳ Ｐゴシック</vt:lpstr>
      <vt:lpstr>Arial</vt:lpstr>
      <vt:lpstr>Bebas Neue Bold</vt:lpstr>
      <vt:lpstr>Bebas Neue Regular</vt:lpstr>
      <vt:lpstr>Berlin Sans FB Demi</vt:lpstr>
      <vt:lpstr>Calibri</vt:lpstr>
      <vt:lpstr>Corbel</vt:lpstr>
      <vt:lpstr>Eras Bold ITC</vt:lpstr>
      <vt:lpstr>Montague</vt:lpstr>
      <vt:lpstr>Roboto</vt:lpstr>
      <vt:lpstr>Spica Neue</vt:lpstr>
      <vt:lpstr>Times New Roman</vt:lpstr>
      <vt:lpstr>Wingdings</vt:lpstr>
      <vt:lpstr>Aldebaran - Contents</vt:lpstr>
      <vt:lpstr>Aldebaran - Contents without Title and Footer</vt:lpstr>
      <vt:lpstr>Aldebaran - Left Title without Footer</vt:lpstr>
      <vt:lpstr>Aldebaran - Right Title without Footer</vt:lpstr>
      <vt:lpstr>Aldebaran - Free Title Position</vt:lpstr>
      <vt:lpstr>Aldebaran - Contents without Footer</vt:lpstr>
      <vt:lpstr>PowerPoint Presentation</vt:lpstr>
      <vt:lpstr>PowerPoint Presentation</vt:lpstr>
      <vt:lpstr>Manfaat Komputer</vt:lpstr>
      <vt:lpstr>PowerPoint Presentation</vt:lpstr>
      <vt:lpstr>PowerPoint Presentation</vt:lpstr>
      <vt:lpstr>Dalam Bidang Pendidikan</vt:lpstr>
      <vt:lpstr>PowerPoint Presentation</vt:lpstr>
      <vt:lpstr>Dalam Dunia Bisnis</vt:lpstr>
      <vt:lpstr>Dalam Bidang Sosial Budaya</vt:lpstr>
      <vt:lpstr>Dalam Bidang Sosial Budaya</vt:lpstr>
      <vt:lpstr>PowerPoint Presentation</vt:lpstr>
      <vt:lpstr>Dalam Kehidupan Sehari-hari</vt:lpstr>
      <vt:lpstr>Internet Dalam Sehari-hari</vt:lpstr>
      <vt:lpstr>Dalam Bidang Pemerintahan</vt:lpstr>
      <vt:lpstr>Dalam Pemerintahan</vt:lpstr>
      <vt:lpstr>Dalam Pemerintahan</vt:lpstr>
      <vt:lpstr>PowerPoint Presentation</vt:lpstr>
      <vt:lpstr>PowerPoint Presentation</vt:lpstr>
      <vt:lpstr>DALAM BIDANG KESEHATAN</vt:lpstr>
      <vt:lpstr>Dalam Bidang Kesehatan</vt:lpstr>
      <vt:lpstr>DALAM BIDANG PEREKONOMIAN</vt:lpstr>
      <vt:lpstr>DALAM BIDANG PEREKONOMIAN</vt:lpstr>
      <vt:lpstr>DALAM BIDANG PEREKONOMIAN</vt:lpstr>
      <vt:lpstr>PowerPoint Presentation</vt:lpstr>
      <vt:lpstr>DALAM BIDANG PERBANKAN</vt:lpstr>
      <vt:lpstr>DALAM BIDANG PERBANKAN</vt:lpstr>
      <vt:lpstr>Daftar Pustaka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Ulya</cp:lastModifiedBy>
  <cp:revision>426</cp:revision>
  <dcterms:created xsi:type="dcterms:W3CDTF">2016-01-14T16:51:07Z</dcterms:created>
  <dcterms:modified xsi:type="dcterms:W3CDTF">2020-10-06T22:26:38Z</dcterms:modified>
</cp:coreProperties>
</file>